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48" r:id="rId6"/>
  </p:sldMasterIdLst>
  <p:notesMasterIdLst>
    <p:notesMasterId r:id="rId27"/>
  </p:notesMasterIdLst>
  <p:sldIdLst>
    <p:sldId id="256" r:id="rId7"/>
    <p:sldId id="278" r:id="rId8"/>
    <p:sldId id="279" r:id="rId9"/>
    <p:sldId id="259" r:id="rId10"/>
    <p:sldId id="260" r:id="rId11"/>
    <p:sldId id="261" r:id="rId12"/>
    <p:sldId id="262" r:id="rId13"/>
    <p:sldId id="263" r:id="rId14"/>
    <p:sldId id="264" r:id="rId15"/>
    <p:sldId id="265" r:id="rId16"/>
    <p:sldId id="266" r:id="rId17"/>
    <p:sldId id="271" r:id="rId18"/>
    <p:sldId id="274" r:id="rId19"/>
    <p:sldId id="275" r:id="rId20"/>
    <p:sldId id="276" r:id="rId21"/>
    <p:sldId id="272" r:id="rId22"/>
    <p:sldId id="267" r:id="rId23"/>
    <p:sldId id="268" r:id="rId24"/>
    <p:sldId id="269" r:id="rId25"/>
    <p:sldId id="277"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D1053-AD27-46C8-8853-1931FD401393}" v="226" dt="2022-09-17T20:44:49.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59" d="100"/>
          <a:sy n="59" d="100"/>
        </p:scale>
        <p:origin x="9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5DED1053-AD27-46C8-8853-1931FD401393}"/>
    <pc:docChg chg="undo custSel addSld delSld modSld addMainMaster delMainMaster modMainMaster">
      <pc:chgData name="Pascalle Cup" userId="abbe84a0-611b-406e-b251-e8b4b71c069a" providerId="ADAL" clId="{5DED1053-AD27-46C8-8853-1931FD401393}" dt="2022-09-17T20:45:34.135" v="849" actId="1076"/>
      <pc:docMkLst>
        <pc:docMk/>
      </pc:docMkLst>
      <pc:sldChg chg="addSp modSp mod setBg">
        <pc:chgData name="Pascalle Cup" userId="abbe84a0-611b-406e-b251-e8b4b71c069a" providerId="ADAL" clId="{5DED1053-AD27-46C8-8853-1931FD401393}" dt="2022-09-17T20:15:51.722" v="67" actId="20577"/>
        <pc:sldMkLst>
          <pc:docMk/>
          <pc:sldMk cId="602594325" sldId="256"/>
        </pc:sldMkLst>
        <pc:spChg chg="mod">
          <ac:chgData name="Pascalle Cup" userId="abbe84a0-611b-406e-b251-e8b4b71c069a" providerId="ADAL" clId="{5DED1053-AD27-46C8-8853-1931FD401393}" dt="2022-09-17T20:15:43.849" v="48" actId="26606"/>
          <ac:spMkLst>
            <pc:docMk/>
            <pc:sldMk cId="602594325" sldId="256"/>
            <ac:spMk id="2" creationId="{674CD72C-2A03-6B3A-6FB2-BCC2FF6DCE92}"/>
          </ac:spMkLst>
        </pc:spChg>
        <pc:spChg chg="mod">
          <ac:chgData name="Pascalle Cup" userId="abbe84a0-611b-406e-b251-e8b4b71c069a" providerId="ADAL" clId="{5DED1053-AD27-46C8-8853-1931FD401393}" dt="2022-09-17T20:15:51.722" v="67" actId="20577"/>
          <ac:spMkLst>
            <pc:docMk/>
            <pc:sldMk cId="602594325" sldId="256"/>
            <ac:spMk id="3" creationId="{6FCE2E46-69BA-76D7-C3E5-A9C1C29E4128}"/>
          </ac:spMkLst>
        </pc:spChg>
        <pc:spChg chg="add">
          <ac:chgData name="Pascalle Cup" userId="abbe84a0-611b-406e-b251-e8b4b71c069a" providerId="ADAL" clId="{5DED1053-AD27-46C8-8853-1931FD401393}" dt="2022-09-17T20:15:43.849" v="48" actId="26606"/>
          <ac:spMkLst>
            <pc:docMk/>
            <pc:sldMk cId="602594325" sldId="256"/>
            <ac:spMk id="8" creationId="{4E1BEB12-92AF-4445-98AD-4C7756E7C93B}"/>
          </ac:spMkLst>
        </pc:spChg>
        <pc:spChg chg="add">
          <ac:chgData name="Pascalle Cup" userId="abbe84a0-611b-406e-b251-e8b4b71c069a" providerId="ADAL" clId="{5DED1053-AD27-46C8-8853-1931FD401393}" dt="2022-09-17T20:15:43.849" v="48" actId="26606"/>
          <ac:spMkLst>
            <pc:docMk/>
            <pc:sldMk cId="602594325" sldId="256"/>
            <ac:spMk id="10" creationId="{D0522C2C-7B5C-48A7-A969-03941E5D2E76}"/>
          </ac:spMkLst>
        </pc:spChg>
        <pc:spChg chg="add">
          <ac:chgData name="Pascalle Cup" userId="abbe84a0-611b-406e-b251-e8b4b71c069a" providerId="ADAL" clId="{5DED1053-AD27-46C8-8853-1931FD401393}" dt="2022-09-17T20:15:43.849" v="48" actId="26606"/>
          <ac:spMkLst>
            <pc:docMk/>
            <pc:sldMk cId="602594325" sldId="256"/>
            <ac:spMk id="12" creationId="{9C682A1A-5B2D-4111-BBD6-620165633E5B}"/>
          </ac:spMkLst>
        </pc:spChg>
        <pc:spChg chg="add">
          <ac:chgData name="Pascalle Cup" userId="abbe84a0-611b-406e-b251-e8b4b71c069a" providerId="ADAL" clId="{5DED1053-AD27-46C8-8853-1931FD401393}" dt="2022-09-17T20:15:43.849" v="48" actId="26606"/>
          <ac:spMkLst>
            <pc:docMk/>
            <pc:sldMk cId="602594325" sldId="256"/>
            <ac:spMk id="14" creationId="{D6EE29F2-D77F-4BD0-A20B-334D316A1C9D}"/>
          </ac:spMkLst>
        </pc:spChg>
        <pc:spChg chg="add">
          <ac:chgData name="Pascalle Cup" userId="abbe84a0-611b-406e-b251-e8b4b71c069a" providerId="ADAL" clId="{5DED1053-AD27-46C8-8853-1931FD401393}" dt="2022-09-17T20:15:43.849" v="48" actId="26606"/>
          <ac:spMkLst>
            <pc:docMk/>
            <pc:sldMk cId="602594325" sldId="256"/>
            <ac:spMk id="16" creationId="{22D09ED2-868F-42C6-866E-F92E0CEF314F}"/>
          </ac:spMkLst>
        </pc:spChg>
      </pc:sldChg>
      <pc:sldChg chg="del">
        <pc:chgData name="Pascalle Cup" userId="abbe84a0-611b-406e-b251-e8b4b71c069a" providerId="ADAL" clId="{5DED1053-AD27-46C8-8853-1931FD401393}" dt="2022-09-16T07:47:53.288" v="2" actId="47"/>
        <pc:sldMkLst>
          <pc:docMk/>
          <pc:sldMk cId="3427332459" sldId="257"/>
        </pc:sldMkLst>
      </pc:sldChg>
      <pc:sldChg chg="del">
        <pc:chgData name="Pascalle Cup" userId="abbe84a0-611b-406e-b251-e8b4b71c069a" providerId="ADAL" clId="{5DED1053-AD27-46C8-8853-1931FD401393}" dt="2022-09-16T07:47:55.256" v="3" actId="47"/>
        <pc:sldMkLst>
          <pc:docMk/>
          <pc:sldMk cId="1715168434" sldId="258"/>
        </pc:sldMkLst>
      </pc:sldChg>
      <pc:sldChg chg="addSp delSp modSp mod">
        <pc:chgData name="Pascalle Cup" userId="abbe84a0-611b-406e-b251-e8b4b71c069a" providerId="ADAL" clId="{5DED1053-AD27-46C8-8853-1931FD401393}" dt="2022-09-17T20:16:01.514" v="69" actId="1076"/>
        <pc:sldMkLst>
          <pc:docMk/>
          <pc:sldMk cId="80993735" sldId="259"/>
        </pc:sldMkLst>
        <pc:spChg chg="mod">
          <ac:chgData name="Pascalle Cup" userId="abbe84a0-611b-406e-b251-e8b4b71c069a" providerId="ADAL" clId="{5DED1053-AD27-46C8-8853-1931FD401393}" dt="2022-09-16T07:48:06.563" v="4" actId="26606"/>
          <ac:spMkLst>
            <pc:docMk/>
            <pc:sldMk cId="80993735" sldId="259"/>
            <ac:spMk id="2" creationId="{CE89699B-12C7-4C20-AA97-A0E263853E94}"/>
          </ac:spMkLst>
        </pc:spChg>
        <pc:spChg chg="del">
          <ac:chgData name="Pascalle Cup" userId="abbe84a0-611b-406e-b251-e8b4b71c069a" providerId="ADAL" clId="{5DED1053-AD27-46C8-8853-1931FD401393}" dt="2022-09-16T07:48:06.563" v="4" actId="26606"/>
          <ac:spMkLst>
            <pc:docMk/>
            <pc:sldMk cId="80993735" sldId="259"/>
            <ac:spMk id="3" creationId="{E429FBF4-CC7E-4763-94FB-BE8054F67467}"/>
          </ac:spMkLst>
        </pc:spChg>
        <pc:spChg chg="add mod">
          <ac:chgData name="Pascalle Cup" userId="abbe84a0-611b-406e-b251-e8b4b71c069a" providerId="ADAL" clId="{5DED1053-AD27-46C8-8853-1931FD401393}" dt="2022-09-17T20:16:01.514" v="69" actId="1076"/>
          <ac:spMkLst>
            <pc:docMk/>
            <pc:sldMk cId="80993735" sldId="259"/>
            <ac:spMk id="4" creationId="{1896E4F0-886D-9CF7-A23A-939F3F89D989}"/>
          </ac:spMkLst>
        </pc:spChg>
        <pc:spChg chg="del">
          <ac:chgData name="Pascalle Cup" userId="abbe84a0-611b-406e-b251-e8b4b71c069a" providerId="ADAL" clId="{5DED1053-AD27-46C8-8853-1931FD401393}" dt="2022-09-16T07:48:06.563" v="4" actId="26606"/>
          <ac:spMkLst>
            <pc:docMk/>
            <pc:sldMk cId="80993735" sldId="259"/>
            <ac:spMk id="78" creationId="{C7FA33FF-088D-4F16-95A2-2C64D353DEA8}"/>
          </ac:spMkLst>
        </pc:spChg>
        <pc:spChg chg="del">
          <ac:chgData name="Pascalle Cup" userId="abbe84a0-611b-406e-b251-e8b4b71c069a" providerId="ADAL" clId="{5DED1053-AD27-46C8-8853-1931FD401393}" dt="2022-09-16T07:48:06.563" v="4" actId="26606"/>
          <ac:spMkLst>
            <pc:docMk/>
            <pc:sldMk cId="80993735" sldId="259"/>
            <ac:spMk id="80" creationId="{A376EFB1-01CF-419F-ABF1-2AF02BBFCBD1}"/>
          </ac:spMkLst>
        </pc:spChg>
        <pc:spChg chg="del">
          <ac:chgData name="Pascalle Cup" userId="abbe84a0-611b-406e-b251-e8b4b71c069a" providerId="ADAL" clId="{5DED1053-AD27-46C8-8853-1931FD401393}" dt="2022-09-16T07:48:06.563" v="4" actId="26606"/>
          <ac:spMkLst>
            <pc:docMk/>
            <pc:sldMk cId="80993735" sldId="259"/>
            <ac:spMk id="82" creationId="{FF9DEA15-78BD-4750-AA18-B9F28A6D5AB8}"/>
          </ac:spMkLst>
        </pc:spChg>
        <pc:spChg chg="add">
          <ac:chgData name="Pascalle Cup" userId="abbe84a0-611b-406e-b251-e8b4b71c069a" providerId="ADAL" clId="{5DED1053-AD27-46C8-8853-1931FD401393}" dt="2022-09-16T07:48:06.563" v="4" actId="26606"/>
          <ac:spMkLst>
            <pc:docMk/>
            <pc:sldMk cId="80993735" sldId="259"/>
            <ac:spMk id="88" creationId="{2E442304-DDBD-4F7B-8017-36BCC863FB40}"/>
          </ac:spMkLst>
        </pc:spChg>
        <pc:spChg chg="add">
          <ac:chgData name="Pascalle Cup" userId="abbe84a0-611b-406e-b251-e8b4b71c069a" providerId="ADAL" clId="{5DED1053-AD27-46C8-8853-1931FD401393}" dt="2022-09-16T07:48:06.563" v="4" actId="26606"/>
          <ac:spMkLst>
            <pc:docMk/>
            <pc:sldMk cId="80993735" sldId="259"/>
            <ac:spMk id="90" creationId="{5E107275-3853-46FD-A241-DE4355A42675}"/>
          </ac:spMkLst>
        </pc:spChg>
        <pc:graphicFrameChg chg="add">
          <ac:chgData name="Pascalle Cup" userId="abbe84a0-611b-406e-b251-e8b4b71c069a" providerId="ADAL" clId="{5DED1053-AD27-46C8-8853-1931FD401393}" dt="2022-09-16T07:48:06.563" v="4" actId="26606"/>
          <ac:graphicFrameMkLst>
            <pc:docMk/>
            <pc:sldMk cId="80993735" sldId="259"/>
            <ac:graphicFrameMk id="84" creationId="{A88C3DFF-5D59-DCF2-C5B7-E83E0DB33DCE}"/>
          </ac:graphicFrameMkLst>
        </pc:graphicFrameChg>
      </pc:sldChg>
      <pc:sldChg chg="addSp delSp modSp mod">
        <pc:chgData name="Pascalle Cup" userId="abbe84a0-611b-406e-b251-e8b4b71c069a" providerId="ADAL" clId="{5DED1053-AD27-46C8-8853-1931FD401393}" dt="2022-09-17T20:16:11.982" v="73" actId="403"/>
        <pc:sldMkLst>
          <pc:docMk/>
          <pc:sldMk cId="62424542" sldId="260"/>
        </pc:sldMkLst>
        <pc:spChg chg="mod">
          <ac:chgData name="Pascalle Cup" userId="abbe84a0-611b-406e-b251-e8b4b71c069a" providerId="ADAL" clId="{5DED1053-AD27-46C8-8853-1931FD401393}" dt="2022-09-16T07:48:12.516" v="5" actId="26606"/>
          <ac:spMkLst>
            <pc:docMk/>
            <pc:sldMk cId="62424542" sldId="260"/>
            <ac:spMk id="2" creationId="{30BC16B0-F7DC-41FF-9BFE-863A95ED51C9}"/>
          </ac:spMkLst>
        </pc:spChg>
        <pc:spChg chg="mod">
          <ac:chgData name="Pascalle Cup" userId="abbe84a0-611b-406e-b251-e8b4b71c069a" providerId="ADAL" clId="{5DED1053-AD27-46C8-8853-1931FD401393}" dt="2022-09-16T07:48:12.516" v="5" actId="26606"/>
          <ac:spMkLst>
            <pc:docMk/>
            <pc:sldMk cId="62424542" sldId="260"/>
            <ac:spMk id="3" creationId="{ACA01D28-C6B1-403E-A1CC-EC0D7AAB4947}"/>
          </ac:spMkLst>
        </pc:spChg>
        <pc:spChg chg="add mod">
          <ac:chgData name="Pascalle Cup" userId="abbe84a0-611b-406e-b251-e8b4b71c069a" providerId="ADAL" clId="{5DED1053-AD27-46C8-8853-1931FD401393}" dt="2022-09-17T20:16:11.982" v="73" actId="403"/>
          <ac:spMkLst>
            <pc:docMk/>
            <pc:sldMk cId="62424542" sldId="260"/>
            <ac:spMk id="4" creationId="{5C344269-67C3-09FE-A8A1-E95CE2B4A60D}"/>
          </ac:spMkLst>
        </pc:spChg>
        <pc:spChg chg="del">
          <ac:chgData name="Pascalle Cup" userId="abbe84a0-611b-406e-b251-e8b4b71c069a" providerId="ADAL" clId="{5DED1053-AD27-46C8-8853-1931FD401393}" dt="2022-09-16T07:48:12.516" v="5" actId="26606"/>
          <ac:spMkLst>
            <pc:docMk/>
            <pc:sldMk cId="62424542" sldId="260"/>
            <ac:spMk id="50" creationId="{479F5F2B-8B58-4140-AE6A-51F6C67B18D9}"/>
          </ac:spMkLst>
        </pc:spChg>
        <pc:spChg chg="del">
          <ac:chgData name="Pascalle Cup" userId="abbe84a0-611b-406e-b251-e8b4b71c069a" providerId="ADAL" clId="{5DED1053-AD27-46C8-8853-1931FD401393}" dt="2022-09-16T07:48:12.516" v="5" actId="26606"/>
          <ac:spMkLst>
            <pc:docMk/>
            <pc:sldMk cId="62424542" sldId="260"/>
            <ac:spMk id="51" creationId="{7CB4857B-ED7C-444D-9F04-2F885114A1C2}"/>
          </ac:spMkLst>
        </pc:spChg>
        <pc:spChg chg="del">
          <ac:chgData name="Pascalle Cup" userId="abbe84a0-611b-406e-b251-e8b4b71c069a" providerId="ADAL" clId="{5DED1053-AD27-46C8-8853-1931FD401393}" dt="2022-09-16T07:48:12.516" v="5" actId="26606"/>
          <ac:spMkLst>
            <pc:docMk/>
            <pc:sldMk cId="62424542" sldId="260"/>
            <ac:spMk id="52" creationId="{D18046FB-44EA-4FD8-A585-EA09A319B2D0}"/>
          </ac:spMkLst>
        </pc:spChg>
        <pc:spChg chg="add">
          <ac:chgData name="Pascalle Cup" userId="abbe84a0-611b-406e-b251-e8b4b71c069a" providerId="ADAL" clId="{5DED1053-AD27-46C8-8853-1931FD401393}" dt="2022-09-16T07:48:12.516" v="5" actId="26606"/>
          <ac:spMkLst>
            <pc:docMk/>
            <pc:sldMk cId="62424542" sldId="260"/>
            <ac:spMk id="57" creationId="{777A147A-9ED8-46B4-8660-1B3C2AA880B5}"/>
          </ac:spMkLst>
        </pc:spChg>
        <pc:spChg chg="add">
          <ac:chgData name="Pascalle Cup" userId="abbe84a0-611b-406e-b251-e8b4b71c069a" providerId="ADAL" clId="{5DED1053-AD27-46C8-8853-1931FD401393}" dt="2022-09-16T07:48:12.516" v="5" actId="26606"/>
          <ac:spMkLst>
            <pc:docMk/>
            <pc:sldMk cId="62424542" sldId="260"/>
            <ac:spMk id="59" creationId="{5D6C15A0-C087-4593-8414-2B4EC1CDC3DE}"/>
          </ac:spMkLst>
        </pc:spChg>
      </pc:sldChg>
      <pc:sldChg chg="addSp delSp modSp mod">
        <pc:chgData name="Pascalle Cup" userId="abbe84a0-611b-406e-b251-e8b4b71c069a" providerId="ADAL" clId="{5DED1053-AD27-46C8-8853-1931FD401393}" dt="2022-09-17T20:16:19.570" v="77" actId="403"/>
        <pc:sldMkLst>
          <pc:docMk/>
          <pc:sldMk cId="3612817326" sldId="261"/>
        </pc:sldMkLst>
        <pc:spChg chg="mod">
          <ac:chgData name="Pascalle Cup" userId="abbe84a0-611b-406e-b251-e8b4b71c069a" providerId="ADAL" clId="{5DED1053-AD27-46C8-8853-1931FD401393}" dt="2022-09-16T07:48:15.913" v="6" actId="26606"/>
          <ac:spMkLst>
            <pc:docMk/>
            <pc:sldMk cId="3612817326" sldId="261"/>
            <ac:spMk id="2" creationId="{30BC16B0-F7DC-41FF-9BFE-863A95ED51C9}"/>
          </ac:spMkLst>
        </pc:spChg>
        <pc:spChg chg="mod">
          <ac:chgData name="Pascalle Cup" userId="abbe84a0-611b-406e-b251-e8b4b71c069a" providerId="ADAL" clId="{5DED1053-AD27-46C8-8853-1931FD401393}" dt="2022-09-16T07:48:15.913" v="6" actId="26606"/>
          <ac:spMkLst>
            <pc:docMk/>
            <pc:sldMk cId="3612817326" sldId="261"/>
            <ac:spMk id="3" creationId="{ACA01D28-C6B1-403E-A1CC-EC0D7AAB4947}"/>
          </ac:spMkLst>
        </pc:spChg>
        <pc:spChg chg="add mod">
          <ac:chgData name="Pascalle Cup" userId="abbe84a0-611b-406e-b251-e8b4b71c069a" providerId="ADAL" clId="{5DED1053-AD27-46C8-8853-1931FD401393}" dt="2022-09-17T20:16:19.570" v="77" actId="403"/>
          <ac:spMkLst>
            <pc:docMk/>
            <pc:sldMk cId="3612817326" sldId="261"/>
            <ac:spMk id="4" creationId="{91BE6FB6-6DAC-1986-89C7-AA41AA524735}"/>
          </ac:spMkLst>
        </pc:spChg>
        <pc:spChg chg="del">
          <ac:chgData name="Pascalle Cup" userId="abbe84a0-611b-406e-b251-e8b4b71c069a" providerId="ADAL" clId="{5DED1053-AD27-46C8-8853-1931FD401393}" dt="2022-09-16T07:48:15.913" v="6" actId="26606"/>
          <ac:spMkLst>
            <pc:docMk/>
            <pc:sldMk cId="3612817326" sldId="261"/>
            <ac:spMk id="57" creationId="{B6CDA21F-E7AF-4C75-8395-33F58D5B0E45}"/>
          </ac:spMkLst>
        </pc:spChg>
        <pc:spChg chg="del">
          <ac:chgData name="Pascalle Cup" userId="abbe84a0-611b-406e-b251-e8b4b71c069a" providerId="ADAL" clId="{5DED1053-AD27-46C8-8853-1931FD401393}" dt="2022-09-16T07:48:15.913" v="6" actId="26606"/>
          <ac:spMkLst>
            <pc:docMk/>
            <pc:sldMk cId="3612817326" sldId="261"/>
            <ac:spMk id="64" creationId="{D5B0017B-2ECA-49AF-B397-DC140825DF8D}"/>
          </ac:spMkLst>
        </pc:spChg>
        <pc:spChg chg="add">
          <ac:chgData name="Pascalle Cup" userId="abbe84a0-611b-406e-b251-e8b4b71c069a" providerId="ADAL" clId="{5DED1053-AD27-46C8-8853-1931FD401393}" dt="2022-09-16T07:48:15.913" v="6" actId="26606"/>
          <ac:spMkLst>
            <pc:docMk/>
            <pc:sldMk cId="3612817326" sldId="261"/>
            <ac:spMk id="71" creationId="{777A147A-9ED8-46B4-8660-1B3C2AA880B5}"/>
          </ac:spMkLst>
        </pc:spChg>
        <pc:spChg chg="add">
          <ac:chgData name="Pascalle Cup" userId="abbe84a0-611b-406e-b251-e8b4b71c069a" providerId="ADAL" clId="{5DED1053-AD27-46C8-8853-1931FD401393}" dt="2022-09-16T07:48:15.913" v="6" actId="26606"/>
          <ac:spMkLst>
            <pc:docMk/>
            <pc:sldMk cId="3612817326" sldId="261"/>
            <ac:spMk id="73" creationId="{5D6C15A0-C087-4593-8414-2B4EC1CDC3DE}"/>
          </ac:spMkLst>
        </pc:spChg>
        <pc:grpChg chg="del">
          <ac:chgData name="Pascalle Cup" userId="abbe84a0-611b-406e-b251-e8b4b71c069a" providerId="ADAL" clId="{5DED1053-AD27-46C8-8853-1931FD401393}" dt="2022-09-16T07:48:15.913" v="6" actId="26606"/>
          <ac:grpSpMkLst>
            <pc:docMk/>
            <pc:sldMk cId="3612817326" sldId="261"/>
            <ac:grpSpMk id="59" creationId="{AE1C45F0-260A-458C-96ED-C1F6D2151219}"/>
          </ac:grpSpMkLst>
        </pc:grpChg>
        <pc:cxnChg chg="del">
          <ac:chgData name="Pascalle Cup" userId="abbe84a0-611b-406e-b251-e8b4b71c069a" providerId="ADAL" clId="{5DED1053-AD27-46C8-8853-1931FD401393}" dt="2022-09-16T07:48:15.913" v="6" actId="26606"/>
          <ac:cxnSpMkLst>
            <pc:docMk/>
            <pc:sldMk cId="3612817326" sldId="261"/>
            <ac:cxnSpMk id="66" creationId="{6CF1BAF6-AD41-4082-B212-8A1F9A2E8779}"/>
          </ac:cxnSpMkLst>
        </pc:cxnChg>
      </pc:sldChg>
      <pc:sldChg chg="addSp delSp modSp mod">
        <pc:chgData name="Pascalle Cup" userId="abbe84a0-611b-406e-b251-e8b4b71c069a" providerId="ADAL" clId="{5DED1053-AD27-46C8-8853-1931FD401393}" dt="2022-09-17T20:32:51.873" v="554" actId="20577"/>
        <pc:sldMkLst>
          <pc:docMk/>
          <pc:sldMk cId="2264446094" sldId="262"/>
        </pc:sldMkLst>
        <pc:spChg chg="mod">
          <ac:chgData name="Pascalle Cup" userId="abbe84a0-611b-406e-b251-e8b4b71c069a" providerId="ADAL" clId="{5DED1053-AD27-46C8-8853-1931FD401393}" dt="2022-09-16T07:48:19.113" v="7" actId="26606"/>
          <ac:spMkLst>
            <pc:docMk/>
            <pc:sldMk cId="2264446094" sldId="262"/>
            <ac:spMk id="2" creationId="{30BC16B0-F7DC-41FF-9BFE-863A95ED51C9}"/>
          </ac:spMkLst>
        </pc:spChg>
        <pc:spChg chg="mod">
          <ac:chgData name="Pascalle Cup" userId="abbe84a0-611b-406e-b251-e8b4b71c069a" providerId="ADAL" clId="{5DED1053-AD27-46C8-8853-1931FD401393}" dt="2022-09-17T20:32:51.873" v="554" actId="20577"/>
          <ac:spMkLst>
            <pc:docMk/>
            <pc:sldMk cId="2264446094" sldId="262"/>
            <ac:spMk id="3" creationId="{ACA01D28-C6B1-403E-A1CC-EC0D7AAB4947}"/>
          </ac:spMkLst>
        </pc:spChg>
        <pc:spChg chg="add mod">
          <ac:chgData name="Pascalle Cup" userId="abbe84a0-611b-406e-b251-e8b4b71c069a" providerId="ADAL" clId="{5DED1053-AD27-46C8-8853-1931FD401393}" dt="2022-09-17T20:16:28.842" v="81" actId="403"/>
          <ac:spMkLst>
            <pc:docMk/>
            <pc:sldMk cId="2264446094" sldId="262"/>
            <ac:spMk id="4" creationId="{E4F1431C-AEDA-7417-9558-D23D9AD5F80F}"/>
          </ac:spMkLst>
        </pc:spChg>
        <pc:spChg chg="del">
          <ac:chgData name="Pascalle Cup" userId="abbe84a0-611b-406e-b251-e8b4b71c069a" providerId="ADAL" clId="{5DED1053-AD27-46C8-8853-1931FD401393}" dt="2022-09-16T07:48:19.113" v="7" actId="26606"/>
          <ac:spMkLst>
            <pc:docMk/>
            <pc:sldMk cId="2264446094" sldId="262"/>
            <ac:spMk id="71" creationId="{4DA718D0-4865-4629-8134-44F68D41D574}"/>
          </ac:spMkLst>
        </pc:spChg>
        <pc:spChg chg="del">
          <ac:chgData name="Pascalle Cup" userId="abbe84a0-611b-406e-b251-e8b4b71c069a" providerId="ADAL" clId="{5DED1053-AD27-46C8-8853-1931FD401393}" dt="2022-09-16T07:48:19.113" v="7" actId="26606"/>
          <ac:spMkLst>
            <pc:docMk/>
            <pc:sldMk cId="2264446094" sldId="262"/>
            <ac:spMk id="77" creationId="{CBC4F608-B4B8-48C3-9572-C0F061B1CD99}"/>
          </ac:spMkLst>
        </pc:spChg>
        <pc:spChg chg="add">
          <ac:chgData name="Pascalle Cup" userId="abbe84a0-611b-406e-b251-e8b4b71c069a" providerId="ADAL" clId="{5DED1053-AD27-46C8-8853-1931FD401393}" dt="2022-09-16T07:48:19.113" v="7" actId="26606"/>
          <ac:spMkLst>
            <pc:docMk/>
            <pc:sldMk cId="2264446094" sldId="262"/>
            <ac:spMk id="82" creationId="{777A147A-9ED8-46B4-8660-1B3C2AA880B5}"/>
          </ac:spMkLst>
        </pc:spChg>
        <pc:spChg chg="add">
          <ac:chgData name="Pascalle Cup" userId="abbe84a0-611b-406e-b251-e8b4b71c069a" providerId="ADAL" clId="{5DED1053-AD27-46C8-8853-1931FD401393}" dt="2022-09-16T07:48:19.113" v="7" actId="26606"/>
          <ac:spMkLst>
            <pc:docMk/>
            <pc:sldMk cId="2264446094" sldId="262"/>
            <ac:spMk id="84" creationId="{5D6C15A0-C087-4593-8414-2B4EC1CDC3DE}"/>
          </ac:spMkLst>
        </pc:spChg>
        <pc:grpChg chg="del">
          <ac:chgData name="Pascalle Cup" userId="abbe84a0-611b-406e-b251-e8b4b71c069a" providerId="ADAL" clId="{5DED1053-AD27-46C8-8853-1931FD401393}" dt="2022-09-16T07:48:19.113" v="7" actId="26606"/>
          <ac:grpSpMkLst>
            <pc:docMk/>
            <pc:sldMk cId="2264446094" sldId="262"/>
            <ac:grpSpMk id="73" creationId="{65167ED7-6315-43AB-B1B6-C326D5FD8F84}"/>
          </ac:grpSpMkLst>
        </pc:grpChg>
      </pc:sldChg>
      <pc:sldChg chg="addSp delSp modSp mod">
        <pc:chgData name="Pascalle Cup" userId="abbe84a0-611b-406e-b251-e8b4b71c069a" providerId="ADAL" clId="{5DED1053-AD27-46C8-8853-1931FD401393}" dt="2022-09-17T20:35:08.861" v="556" actId="113"/>
        <pc:sldMkLst>
          <pc:docMk/>
          <pc:sldMk cId="2542079829" sldId="263"/>
        </pc:sldMkLst>
        <pc:spChg chg="mod">
          <ac:chgData name="Pascalle Cup" userId="abbe84a0-611b-406e-b251-e8b4b71c069a" providerId="ADAL" clId="{5DED1053-AD27-46C8-8853-1931FD401393}" dt="2022-09-16T07:48:27.591" v="10" actId="26606"/>
          <ac:spMkLst>
            <pc:docMk/>
            <pc:sldMk cId="2542079829" sldId="263"/>
            <ac:spMk id="2" creationId="{30BC16B0-F7DC-41FF-9BFE-863A95ED51C9}"/>
          </ac:spMkLst>
        </pc:spChg>
        <pc:spChg chg="mod">
          <ac:chgData name="Pascalle Cup" userId="abbe84a0-611b-406e-b251-e8b4b71c069a" providerId="ADAL" clId="{5DED1053-AD27-46C8-8853-1931FD401393}" dt="2022-09-17T20:35:08.861" v="556" actId="113"/>
          <ac:spMkLst>
            <pc:docMk/>
            <pc:sldMk cId="2542079829" sldId="263"/>
            <ac:spMk id="3" creationId="{ACA01D28-C6B1-403E-A1CC-EC0D7AAB4947}"/>
          </ac:spMkLst>
        </pc:spChg>
        <pc:spChg chg="del">
          <ac:chgData name="Pascalle Cup" userId="abbe84a0-611b-406e-b251-e8b4b71c069a" providerId="ADAL" clId="{5DED1053-AD27-46C8-8853-1931FD401393}" dt="2022-09-16T07:48:27.591" v="10" actId="26606"/>
          <ac:spMkLst>
            <pc:docMk/>
            <pc:sldMk cId="2542079829" sldId="263"/>
            <ac:spMk id="82" creationId="{FA3C7DEA-BCC2-4295-8850-147993296189}"/>
          </ac:spMkLst>
        </pc:spChg>
        <pc:spChg chg="del">
          <ac:chgData name="Pascalle Cup" userId="abbe84a0-611b-406e-b251-e8b4b71c069a" providerId="ADAL" clId="{5DED1053-AD27-46C8-8853-1931FD401393}" dt="2022-09-16T07:48:27.591" v="10" actId="26606"/>
          <ac:spMkLst>
            <pc:docMk/>
            <pc:sldMk cId="2542079829" sldId="263"/>
            <ac:spMk id="84" creationId="{C289949D-B9F6-468A-86FE-2694DC5AE773}"/>
          </ac:spMkLst>
        </pc:spChg>
        <pc:spChg chg="add">
          <ac:chgData name="Pascalle Cup" userId="abbe84a0-611b-406e-b251-e8b4b71c069a" providerId="ADAL" clId="{5DED1053-AD27-46C8-8853-1931FD401393}" dt="2022-09-16T07:48:27.591" v="10" actId="26606"/>
          <ac:spMkLst>
            <pc:docMk/>
            <pc:sldMk cId="2542079829" sldId="263"/>
            <ac:spMk id="95" creationId="{777A147A-9ED8-46B4-8660-1B3C2AA880B5}"/>
          </ac:spMkLst>
        </pc:spChg>
        <pc:spChg chg="add">
          <ac:chgData name="Pascalle Cup" userId="abbe84a0-611b-406e-b251-e8b4b71c069a" providerId="ADAL" clId="{5DED1053-AD27-46C8-8853-1931FD401393}" dt="2022-09-16T07:48:27.591" v="10" actId="26606"/>
          <ac:spMkLst>
            <pc:docMk/>
            <pc:sldMk cId="2542079829" sldId="263"/>
            <ac:spMk id="97" creationId="{5D6C15A0-C087-4593-8414-2B4EC1CDC3DE}"/>
          </ac:spMkLst>
        </pc:spChg>
        <pc:grpChg chg="del">
          <ac:chgData name="Pascalle Cup" userId="abbe84a0-611b-406e-b251-e8b4b71c069a" providerId="ADAL" clId="{5DED1053-AD27-46C8-8853-1931FD401393}" dt="2022-09-16T07:48:27.591" v="10" actId="26606"/>
          <ac:grpSpMkLst>
            <pc:docMk/>
            <pc:sldMk cId="2542079829" sldId="263"/>
            <ac:grpSpMk id="86" creationId="{E4DF0958-0C87-4C28-9554-2FADC788C2B1}"/>
          </ac:grpSpMkLst>
        </pc:grpChg>
      </pc:sldChg>
      <pc:sldChg chg="addSp delSp modSp mod">
        <pc:chgData name="Pascalle Cup" userId="abbe84a0-611b-406e-b251-e8b4b71c069a" providerId="ADAL" clId="{5DED1053-AD27-46C8-8853-1931FD401393}" dt="2022-09-17T20:35:20.129" v="557" actId="113"/>
        <pc:sldMkLst>
          <pc:docMk/>
          <pc:sldMk cId="2413469560" sldId="264"/>
        </pc:sldMkLst>
        <pc:spChg chg="mod">
          <ac:chgData name="Pascalle Cup" userId="abbe84a0-611b-406e-b251-e8b4b71c069a" providerId="ADAL" clId="{5DED1053-AD27-46C8-8853-1931FD401393}" dt="2022-09-16T07:48:34.137" v="11" actId="26606"/>
          <ac:spMkLst>
            <pc:docMk/>
            <pc:sldMk cId="2413469560" sldId="264"/>
            <ac:spMk id="2" creationId="{30BC16B0-F7DC-41FF-9BFE-863A95ED51C9}"/>
          </ac:spMkLst>
        </pc:spChg>
        <pc:spChg chg="mod">
          <ac:chgData name="Pascalle Cup" userId="abbe84a0-611b-406e-b251-e8b4b71c069a" providerId="ADAL" clId="{5DED1053-AD27-46C8-8853-1931FD401393}" dt="2022-09-17T20:35:20.129" v="557" actId="113"/>
          <ac:spMkLst>
            <pc:docMk/>
            <pc:sldMk cId="2413469560" sldId="264"/>
            <ac:spMk id="3" creationId="{ACA01D28-C6B1-403E-A1CC-EC0D7AAB4947}"/>
          </ac:spMkLst>
        </pc:spChg>
        <pc:spChg chg="del">
          <ac:chgData name="Pascalle Cup" userId="abbe84a0-611b-406e-b251-e8b4b71c069a" providerId="ADAL" clId="{5DED1053-AD27-46C8-8853-1931FD401393}" dt="2022-09-16T07:48:34.137" v="11" actId="26606"/>
          <ac:spMkLst>
            <pc:docMk/>
            <pc:sldMk cId="2413469560" sldId="264"/>
            <ac:spMk id="82" creationId="{FA3C7DEA-BCC2-4295-8850-147993296189}"/>
          </ac:spMkLst>
        </pc:spChg>
        <pc:spChg chg="del">
          <ac:chgData name="Pascalle Cup" userId="abbe84a0-611b-406e-b251-e8b4b71c069a" providerId="ADAL" clId="{5DED1053-AD27-46C8-8853-1931FD401393}" dt="2022-09-16T07:48:34.137" v="11" actId="26606"/>
          <ac:spMkLst>
            <pc:docMk/>
            <pc:sldMk cId="2413469560" sldId="264"/>
            <ac:spMk id="84" creationId="{C289949D-B9F6-468A-86FE-2694DC5AE773}"/>
          </ac:spMkLst>
        </pc:spChg>
        <pc:spChg chg="add">
          <ac:chgData name="Pascalle Cup" userId="abbe84a0-611b-406e-b251-e8b4b71c069a" providerId="ADAL" clId="{5DED1053-AD27-46C8-8853-1931FD401393}" dt="2022-09-16T07:48:34.137" v="11" actId="26606"/>
          <ac:spMkLst>
            <pc:docMk/>
            <pc:sldMk cId="2413469560" sldId="264"/>
            <ac:spMk id="95" creationId="{777A147A-9ED8-46B4-8660-1B3C2AA880B5}"/>
          </ac:spMkLst>
        </pc:spChg>
        <pc:spChg chg="add">
          <ac:chgData name="Pascalle Cup" userId="abbe84a0-611b-406e-b251-e8b4b71c069a" providerId="ADAL" clId="{5DED1053-AD27-46C8-8853-1931FD401393}" dt="2022-09-16T07:48:34.137" v="11" actId="26606"/>
          <ac:spMkLst>
            <pc:docMk/>
            <pc:sldMk cId="2413469560" sldId="264"/>
            <ac:spMk id="97" creationId="{5D6C15A0-C087-4593-8414-2B4EC1CDC3DE}"/>
          </ac:spMkLst>
        </pc:spChg>
        <pc:grpChg chg="del">
          <ac:chgData name="Pascalle Cup" userId="abbe84a0-611b-406e-b251-e8b4b71c069a" providerId="ADAL" clId="{5DED1053-AD27-46C8-8853-1931FD401393}" dt="2022-09-16T07:48:34.137" v="11" actId="26606"/>
          <ac:grpSpMkLst>
            <pc:docMk/>
            <pc:sldMk cId="2413469560" sldId="264"/>
            <ac:grpSpMk id="86" creationId="{E4DF0958-0C87-4C28-9554-2FADC788C2B1}"/>
          </ac:grpSpMkLst>
        </pc:grpChg>
      </pc:sldChg>
      <pc:sldChg chg="addSp delSp modSp mod setBg setClrOvrMap">
        <pc:chgData name="Pascalle Cup" userId="abbe84a0-611b-406e-b251-e8b4b71c069a" providerId="ADAL" clId="{5DED1053-AD27-46C8-8853-1931FD401393}" dt="2022-09-17T20:18:19.608" v="209" actId="27636"/>
        <pc:sldMkLst>
          <pc:docMk/>
          <pc:sldMk cId="397073711" sldId="265"/>
        </pc:sldMkLst>
        <pc:spChg chg="mod">
          <ac:chgData name="Pascalle Cup" userId="abbe84a0-611b-406e-b251-e8b4b71c069a" providerId="ADAL" clId="{5DED1053-AD27-46C8-8853-1931FD401393}" dt="2022-09-16T07:48:38.141" v="12" actId="26606"/>
          <ac:spMkLst>
            <pc:docMk/>
            <pc:sldMk cId="397073711" sldId="265"/>
            <ac:spMk id="2" creationId="{3C1E238E-C2D7-4453-A18B-B039DCC284C3}"/>
          </ac:spMkLst>
        </pc:spChg>
        <pc:spChg chg="mod">
          <ac:chgData name="Pascalle Cup" userId="abbe84a0-611b-406e-b251-e8b4b71c069a" providerId="ADAL" clId="{5DED1053-AD27-46C8-8853-1931FD401393}" dt="2022-09-17T20:18:19.608" v="209" actId="27636"/>
          <ac:spMkLst>
            <pc:docMk/>
            <pc:sldMk cId="397073711" sldId="265"/>
            <ac:spMk id="3" creationId="{851C8C33-900B-4CD7-B3FE-4D3FED485E9B}"/>
          </ac:spMkLst>
        </pc:spChg>
        <pc:spChg chg="del">
          <ac:chgData name="Pascalle Cup" userId="abbe84a0-611b-406e-b251-e8b4b71c069a" providerId="ADAL" clId="{5DED1053-AD27-46C8-8853-1931FD401393}" dt="2022-09-16T07:48:38.141" v="12" actId="26606"/>
          <ac:spMkLst>
            <pc:docMk/>
            <pc:sldMk cId="397073711" sldId="265"/>
            <ac:spMk id="9" creationId="{CF62D2A7-8207-488C-9F46-316BA81A16C8}"/>
          </ac:spMkLst>
        </pc:spChg>
        <pc:spChg chg="add">
          <ac:chgData name="Pascalle Cup" userId="abbe84a0-611b-406e-b251-e8b4b71c069a" providerId="ADAL" clId="{5DED1053-AD27-46C8-8853-1931FD401393}" dt="2022-09-16T07:48:38.141" v="12" actId="26606"/>
          <ac:spMkLst>
            <pc:docMk/>
            <pc:sldMk cId="397073711" sldId="265"/>
            <ac:spMk id="14" creationId="{F13C74B1-5B17-4795-BED0-7140497B445A}"/>
          </ac:spMkLst>
        </pc:spChg>
        <pc:spChg chg="add">
          <ac:chgData name="Pascalle Cup" userId="abbe84a0-611b-406e-b251-e8b4b71c069a" providerId="ADAL" clId="{5DED1053-AD27-46C8-8853-1931FD401393}" dt="2022-09-16T07:48:38.141" v="12" actId="26606"/>
          <ac:spMkLst>
            <pc:docMk/>
            <pc:sldMk cId="397073711" sldId="265"/>
            <ac:spMk id="16" creationId="{D4974D33-8DC5-464E-8C6D-BE58F0669C17}"/>
          </ac:spMkLst>
        </pc:spChg>
        <pc:picChg chg="mod">
          <ac:chgData name="Pascalle Cup" userId="abbe84a0-611b-406e-b251-e8b4b71c069a" providerId="ADAL" clId="{5DED1053-AD27-46C8-8853-1931FD401393}" dt="2022-09-16T07:48:38.141" v="12" actId="26606"/>
          <ac:picMkLst>
            <pc:docMk/>
            <pc:sldMk cId="397073711" sldId="265"/>
            <ac:picMk id="5" creationId="{E0E477B6-84A3-4D45-99DA-994463EBFA54}"/>
          </ac:picMkLst>
        </pc:picChg>
      </pc:sldChg>
      <pc:sldChg chg="addSp delSp modSp mod">
        <pc:chgData name="Pascalle Cup" userId="abbe84a0-611b-406e-b251-e8b4b71c069a" providerId="ADAL" clId="{5DED1053-AD27-46C8-8853-1931FD401393}" dt="2022-09-17T20:18:42.274" v="219" actId="5793"/>
        <pc:sldMkLst>
          <pc:docMk/>
          <pc:sldMk cId="1828350727" sldId="266"/>
        </pc:sldMkLst>
        <pc:spChg chg="mod">
          <ac:chgData name="Pascalle Cup" userId="abbe84a0-611b-406e-b251-e8b4b71c069a" providerId="ADAL" clId="{5DED1053-AD27-46C8-8853-1931FD401393}" dt="2022-09-16T07:48:42.540" v="13" actId="26606"/>
          <ac:spMkLst>
            <pc:docMk/>
            <pc:sldMk cId="1828350727" sldId="266"/>
            <ac:spMk id="2" creationId="{8BD4373E-5E0B-4C87-908D-13F61E3BDF5A}"/>
          </ac:spMkLst>
        </pc:spChg>
        <pc:spChg chg="mod">
          <ac:chgData name="Pascalle Cup" userId="abbe84a0-611b-406e-b251-e8b4b71c069a" providerId="ADAL" clId="{5DED1053-AD27-46C8-8853-1931FD401393}" dt="2022-09-17T20:18:42.274" v="219" actId="5793"/>
          <ac:spMkLst>
            <pc:docMk/>
            <pc:sldMk cId="1828350727" sldId="266"/>
            <ac:spMk id="4" creationId="{851C8C33-900B-4CD7-B3FE-4D3FED485E9B}"/>
          </ac:spMkLst>
        </pc:spChg>
        <pc:spChg chg="del">
          <ac:chgData name="Pascalle Cup" userId="abbe84a0-611b-406e-b251-e8b4b71c069a" providerId="ADAL" clId="{5DED1053-AD27-46C8-8853-1931FD401393}" dt="2022-09-16T07:48:42.540" v="13" actId="26606"/>
          <ac:spMkLst>
            <pc:docMk/>
            <pc:sldMk cId="1828350727" sldId="266"/>
            <ac:spMk id="16" creationId="{D5B0017B-2ECA-49AF-B397-DC140825DF8D}"/>
          </ac:spMkLst>
        </pc:spChg>
        <pc:spChg chg="del">
          <ac:chgData name="Pascalle Cup" userId="abbe84a0-611b-406e-b251-e8b4b71c069a" providerId="ADAL" clId="{5DED1053-AD27-46C8-8853-1931FD401393}" dt="2022-09-16T07:48:42.540" v="13" actId="26606"/>
          <ac:spMkLst>
            <pc:docMk/>
            <pc:sldMk cId="1828350727" sldId="266"/>
            <ac:spMk id="17" creationId="{B6CDA21F-E7AF-4C75-8395-33F58D5B0E45}"/>
          </ac:spMkLst>
        </pc:spChg>
        <pc:spChg chg="add">
          <ac:chgData name="Pascalle Cup" userId="abbe84a0-611b-406e-b251-e8b4b71c069a" providerId="ADAL" clId="{5DED1053-AD27-46C8-8853-1931FD401393}" dt="2022-09-16T07:48:42.540" v="13" actId="26606"/>
          <ac:spMkLst>
            <pc:docMk/>
            <pc:sldMk cId="1828350727" sldId="266"/>
            <ac:spMk id="27" creationId="{777A147A-9ED8-46B4-8660-1B3C2AA880B5}"/>
          </ac:spMkLst>
        </pc:spChg>
        <pc:spChg chg="add">
          <ac:chgData name="Pascalle Cup" userId="abbe84a0-611b-406e-b251-e8b4b71c069a" providerId="ADAL" clId="{5DED1053-AD27-46C8-8853-1931FD401393}" dt="2022-09-16T07:48:42.540" v="13" actId="26606"/>
          <ac:spMkLst>
            <pc:docMk/>
            <pc:sldMk cId="1828350727" sldId="266"/>
            <ac:spMk id="29" creationId="{5D6C15A0-C087-4593-8414-2B4EC1CDC3DE}"/>
          </ac:spMkLst>
        </pc:spChg>
        <pc:grpChg chg="del">
          <ac:chgData name="Pascalle Cup" userId="abbe84a0-611b-406e-b251-e8b4b71c069a" providerId="ADAL" clId="{5DED1053-AD27-46C8-8853-1931FD401393}" dt="2022-09-16T07:48:42.540" v="13" actId="26606"/>
          <ac:grpSpMkLst>
            <pc:docMk/>
            <pc:sldMk cId="1828350727" sldId="266"/>
            <ac:grpSpMk id="19" creationId="{AE1C45F0-260A-458C-96ED-C1F6D2151219}"/>
          </ac:grpSpMkLst>
        </pc:grpChg>
        <pc:cxnChg chg="del">
          <ac:chgData name="Pascalle Cup" userId="abbe84a0-611b-406e-b251-e8b4b71c069a" providerId="ADAL" clId="{5DED1053-AD27-46C8-8853-1931FD401393}" dt="2022-09-16T07:48:42.540" v="13" actId="26606"/>
          <ac:cxnSpMkLst>
            <pc:docMk/>
            <pc:sldMk cId="1828350727" sldId="266"/>
            <ac:cxnSpMk id="18" creationId="{6CF1BAF6-AD41-4082-B212-8A1F9A2E8779}"/>
          </ac:cxnSpMkLst>
        </pc:cxnChg>
      </pc:sldChg>
      <pc:sldChg chg="addSp delSp modSp mod">
        <pc:chgData name="Pascalle Cup" userId="abbe84a0-611b-406e-b251-e8b4b71c069a" providerId="ADAL" clId="{5DED1053-AD27-46C8-8853-1931FD401393}" dt="2022-09-17T20:37:07.943" v="618" actId="6549"/>
        <pc:sldMkLst>
          <pc:docMk/>
          <pc:sldMk cId="3697209273" sldId="267"/>
        </pc:sldMkLst>
        <pc:spChg chg="mod">
          <ac:chgData name="Pascalle Cup" userId="abbe84a0-611b-406e-b251-e8b4b71c069a" providerId="ADAL" clId="{5DED1053-AD27-46C8-8853-1931FD401393}" dt="2022-09-16T07:48:46.707" v="14" actId="26606"/>
          <ac:spMkLst>
            <pc:docMk/>
            <pc:sldMk cId="3697209273" sldId="267"/>
            <ac:spMk id="2" creationId="{70052FF4-B138-404D-8E63-AF71E855E60C}"/>
          </ac:spMkLst>
        </pc:spChg>
        <pc:spChg chg="del">
          <ac:chgData name="Pascalle Cup" userId="abbe84a0-611b-406e-b251-e8b4b71c069a" providerId="ADAL" clId="{5DED1053-AD27-46C8-8853-1931FD401393}" dt="2022-09-16T07:48:46.707" v="14" actId="26606"/>
          <ac:spMkLst>
            <pc:docMk/>
            <pc:sldMk cId="3697209273" sldId="267"/>
            <ac:spMk id="8" creationId="{D038248A-211C-4EEC-8401-C761B929FB52}"/>
          </ac:spMkLst>
        </pc:spChg>
        <pc:spChg chg="del">
          <ac:chgData name="Pascalle Cup" userId="abbe84a0-611b-406e-b251-e8b4b71c069a" providerId="ADAL" clId="{5DED1053-AD27-46C8-8853-1931FD401393}" dt="2022-09-16T07:48:46.707" v="14" actId="26606"/>
          <ac:spMkLst>
            <pc:docMk/>
            <pc:sldMk cId="3697209273" sldId="267"/>
            <ac:spMk id="10" creationId="{C30A849F-66D9-40C8-BEC8-35AFF8F4568F}"/>
          </ac:spMkLst>
        </pc:spChg>
        <pc:spChg chg="mod">
          <ac:chgData name="Pascalle Cup" userId="abbe84a0-611b-406e-b251-e8b4b71c069a" providerId="ADAL" clId="{5DED1053-AD27-46C8-8853-1931FD401393}" dt="2022-09-17T20:37:07.943" v="618" actId="6549"/>
          <ac:spMkLst>
            <pc:docMk/>
            <pc:sldMk cId="3697209273" sldId="267"/>
            <ac:spMk id="29" creationId="{81264854-1141-4428-BE77-CEB318A95969}"/>
          </ac:spMkLst>
        </pc:spChg>
        <pc:spChg chg="add">
          <ac:chgData name="Pascalle Cup" userId="abbe84a0-611b-406e-b251-e8b4b71c069a" providerId="ADAL" clId="{5DED1053-AD27-46C8-8853-1931FD401393}" dt="2022-09-16T07:48:46.707" v="14" actId="26606"/>
          <ac:spMkLst>
            <pc:docMk/>
            <pc:sldMk cId="3697209273" sldId="267"/>
            <ac:spMk id="38" creationId="{777A147A-9ED8-46B4-8660-1B3C2AA880B5}"/>
          </ac:spMkLst>
        </pc:spChg>
        <pc:spChg chg="add">
          <ac:chgData name="Pascalle Cup" userId="abbe84a0-611b-406e-b251-e8b4b71c069a" providerId="ADAL" clId="{5DED1053-AD27-46C8-8853-1931FD401393}" dt="2022-09-16T07:48:46.707" v="14" actId="26606"/>
          <ac:spMkLst>
            <pc:docMk/>
            <pc:sldMk cId="3697209273" sldId="267"/>
            <ac:spMk id="40" creationId="{5D6C15A0-C087-4593-8414-2B4EC1CDC3DE}"/>
          </ac:spMkLst>
        </pc:spChg>
        <pc:grpChg chg="del">
          <ac:chgData name="Pascalle Cup" userId="abbe84a0-611b-406e-b251-e8b4b71c069a" providerId="ADAL" clId="{5DED1053-AD27-46C8-8853-1931FD401393}" dt="2022-09-16T07:48:46.707" v="14" actId="26606"/>
          <ac:grpSpMkLst>
            <pc:docMk/>
            <pc:sldMk cId="3697209273" sldId="267"/>
            <ac:grpSpMk id="12" creationId="{04542298-A2B1-480F-A11C-A40EDD19B857}"/>
          </ac:grpSpMkLst>
        </pc:grpChg>
        <pc:grpChg chg="del">
          <ac:chgData name="Pascalle Cup" userId="abbe84a0-611b-406e-b251-e8b4b71c069a" providerId="ADAL" clId="{5DED1053-AD27-46C8-8853-1931FD401393}" dt="2022-09-16T07:48:46.707" v="14" actId="26606"/>
          <ac:grpSpMkLst>
            <pc:docMk/>
            <pc:sldMk cId="3697209273" sldId="267"/>
            <ac:grpSpMk id="18" creationId="{2A5C9C35-2375-49EB-B99C-17C87D42FE7C}"/>
          </ac:grpSpMkLst>
        </pc:grpChg>
      </pc:sldChg>
      <pc:sldChg chg="addSp delSp modSp mod setBg setClrOvrMap">
        <pc:chgData name="Pascalle Cup" userId="abbe84a0-611b-406e-b251-e8b4b71c069a" providerId="ADAL" clId="{5DED1053-AD27-46C8-8853-1931FD401393}" dt="2022-09-16T07:48:50.567" v="15" actId="26606"/>
        <pc:sldMkLst>
          <pc:docMk/>
          <pc:sldMk cId="1168320946" sldId="268"/>
        </pc:sldMkLst>
        <pc:spChg chg="mod">
          <ac:chgData name="Pascalle Cup" userId="abbe84a0-611b-406e-b251-e8b4b71c069a" providerId="ADAL" clId="{5DED1053-AD27-46C8-8853-1931FD401393}" dt="2022-09-16T07:48:50.567" v="15" actId="26606"/>
          <ac:spMkLst>
            <pc:docMk/>
            <pc:sldMk cId="1168320946" sldId="268"/>
            <ac:spMk id="2" creationId="{30BC16B0-F7DC-41FF-9BFE-863A95ED51C9}"/>
          </ac:spMkLst>
        </pc:spChg>
        <pc:spChg chg="mod">
          <ac:chgData name="Pascalle Cup" userId="abbe84a0-611b-406e-b251-e8b4b71c069a" providerId="ADAL" clId="{5DED1053-AD27-46C8-8853-1931FD401393}" dt="2022-09-16T07:48:50.567" v="15" actId="26606"/>
          <ac:spMkLst>
            <pc:docMk/>
            <pc:sldMk cId="1168320946" sldId="268"/>
            <ac:spMk id="17" creationId="{25685A3A-DDDA-4590-B941-7D5C43BE48A2}"/>
          </ac:spMkLst>
        </pc:spChg>
        <pc:spChg chg="del">
          <ac:chgData name="Pascalle Cup" userId="abbe84a0-611b-406e-b251-e8b4b71c069a" providerId="ADAL" clId="{5DED1053-AD27-46C8-8853-1931FD401393}" dt="2022-09-16T07:48:50.567" v="15" actId="26606"/>
          <ac:spMkLst>
            <pc:docMk/>
            <pc:sldMk cId="1168320946" sldId="268"/>
            <ac:spMk id="47" creationId="{CF62D2A7-8207-488C-9F46-316BA81A16C8}"/>
          </ac:spMkLst>
        </pc:spChg>
        <pc:spChg chg="add">
          <ac:chgData name="Pascalle Cup" userId="abbe84a0-611b-406e-b251-e8b4b71c069a" providerId="ADAL" clId="{5DED1053-AD27-46C8-8853-1931FD401393}" dt="2022-09-16T07:48:50.567" v="15" actId="26606"/>
          <ac:spMkLst>
            <pc:docMk/>
            <pc:sldMk cId="1168320946" sldId="268"/>
            <ac:spMk id="52" creationId="{F13C74B1-5B17-4795-BED0-7140497B445A}"/>
          </ac:spMkLst>
        </pc:spChg>
        <pc:spChg chg="add">
          <ac:chgData name="Pascalle Cup" userId="abbe84a0-611b-406e-b251-e8b4b71c069a" providerId="ADAL" clId="{5DED1053-AD27-46C8-8853-1931FD401393}" dt="2022-09-16T07:48:50.567" v="15" actId="26606"/>
          <ac:spMkLst>
            <pc:docMk/>
            <pc:sldMk cId="1168320946" sldId="268"/>
            <ac:spMk id="54" creationId="{D4974D33-8DC5-464E-8C6D-BE58F0669C17}"/>
          </ac:spMkLst>
        </pc:spChg>
        <pc:picChg chg="mod">
          <ac:chgData name="Pascalle Cup" userId="abbe84a0-611b-406e-b251-e8b4b71c069a" providerId="ADAL" clId="{5DED1053-AD27-46C8-8853-1931FD401393}" dt="2022-09-16T07:48:50.567" v="15" actId="26606"/>
          <ac:picMkLst>
            <pc:docMk/>
            <pc:sldMk cId="1168320946" sldId="268"/>
            <ac:picMk id="43" creationId="{42630C96-5E70-421D-B2ED-DED0BF414FBA}"/>
          </ac:picMkLst>
        </pc:picChg>
      </pc:sldChg>
      <pc:sldChg chg="addSp delSp modSp mod">
        <pc:chgData name="Pascalle Cup" userId="abbe84a0-611b-406e-b251-e8b4b71c069a" providerId="ADAL" clId="{5DED1053-AD27-46C8-8853-1931FD401393}" dt="2022-09-17T20:40:20.420" v="771" actId="26606"/>
        <pc:sldMkLst>
          <pc:docMk/>
          <pc:sldMk cId="3764436499" sldId="269"/>
        </pc:sldMkLst>
        <pc:spChg chg="mod">
          <ac:chgData name="Pascalle Cup" userId="abbe84a0-611b-406e-b251-e8b4b71c069a" providerId="ADAL" clId="{5DED1053-AD27-46C8-8853-1931FD401393}" dt="2022-09-17T20:40:20.420" v="771" actId="26606"/>
          <ac:spMkLst>
            <pc:docMk/>
            <pc:sldMk cId="3764436499" sldId="269"/>
            <ac:spMk id="2" creationId="{D5EEA76B-AFD9-4A7A-B9DB-FD42FC9C3A38}"/>
          </ac:spMkLst>
        </pc:spChg>
        <pc:spChg chg="add del">
          <ac:chgData name="Pascalle Cup" userId="abbe84a0-611b-406e-b251-e8b4b71c069a" providerId="ADAL" clId="{5DED1053-AD27-46C8-8853-1931FD401393}" dt="2022-09-17T20:40:20.420" v="771" actId="26606"/>
          <ac:spMkLst>
            <pc:docMk/>
            <pc:sldMk cId="3764436499" sldId="269"/>
            <ac:spMk id="36" creationId="{6753252F-4873-4F63-801D-CC719279A7D5}"/>
          </ac:spMkLst>
        </pc:spChg>
        <pc:spChg chg="add del">
          <ac:chgData name="Pascalle Cup" userId="abbe84a0-611b-406e-b251-e8b4b71c069a" providerId="ADAL" clId="{5DED1053-AD27-46C8-8853-1931FD401393}" dt="2022-09-17T20:40:20.420" v="771" actId="26606"/>
          <ac:spMkLst>
            <pc:docMk/>
            <pc:sldMk cId="3764436499" sldId="269"/>
            <ac:spMk id="38" creationId="{047C8CCB-F95D-4249-92DD-651249D3535A}"/>
          </ac:spMkLst>
        </pc:spChg>
        <pc:spChg chg="add del">
          <ac:chgData name="Pascalle Cup" userId="abbe84a0-611b-406e-b251-e8b4b71c069a" providerId="ADAL" clId="{5DED1053-AD27-46C8-8853-1931FD401393}" dt="2022-09-17T20:40:20.367" v="770" actId="26606"/>
          <ac:spMkLst>
            <pc:docMk/>
            <pc:sldMk cId="3764436499" sldId="269"/>
            <ac:spMk id="43" creationId="{35DB3719-6FDC-4E5D-891D-FF40B7300F64}"/>
          </ac:spMkLst>
        </pc:spChg>
        <pc:spChg chg="add del">
          <ac:chgData name="Pascalle Cup" userId="abbe84a0-611b-406e-b251-e8b4b71c069a" providerId="ADAL" clId="{5DED1053-AD27-46C8-8853-1931FD401393}" dt="2022-09-17T20:40:20.367" v="770" actId="26606"/>
          <ac:spMkLst>
            <pc:docMk/>
            <pc:sldMk cId="3764436499" sldId="269"/>
            <ac:spMk id="45" creationId="{E0CBAC23-2E3F-4A90-BA59-F8299F6A5439}"/>
          </ac:spMkLst>
        </pc:spChg>
        <pc:spChg chg="add">
          <ac:chgData name="Pascalle Cup" userId="abbe84a0-611b-406e-b251-e8b4b71c069a" providerId="ADAL" clId="{5DED1053-AD27-46C8-8853-1931FD401393}" dt="2022-09-17T20:40:20.420" v="771" actId="26606"/>
          <ac:spMkLst>
            <pc:docMk/>
            <pc:sldMk cId="3764436499" sldId="269"/>
            <ac:spMk id="47" creationId="{955A2079-FA98-4876-80F0-72364A7D2EA4}"/>
          </ac:spMkLst>
        </pc:spChg>
        <pc:graphicFrameChg chg="mod modGraphic">
          <ac:chgData name="Pascalle Cup" userId="abbe84a0-611b-406e-b251-e8b4b71c069a" providerId="ADAL" clId="{5DED1053-AD27-46C8-8853-1931FD401393}" dt="2022-09-17T20:40:20.420" v="771" actId="26606"/>
          <ac:graphicFrameMkLst>
            <pc:docMk/>
            <pc:sldMk cId="3764436499" sldId="269"/>
            <ac:graphicFrameMk id="31" creationId="{76B07715-0ACA-4E82-8C56-116B7BD6BB4C}"/>
          </ac:graphicFrameMkLst>
        </pc:graphicFrameChg>
      </pc:sldChg>
      <pc:sldChg chg="del">
        <pc:chgData name="Pascalle Cup" userId="abbe84a0-611b-406e-b251-e8b4b71c069a" providerId="ADAL" clId="{5DED1053-AD27-46C8-8853-1931FD401393}" dt="2022-09-17T20:40:29.052" v="772" actId="47"/>
        <pc:sldMkLst>
          <pc:docMk/>
          <pc:sldMk cId="3759383741" sldId="270"/>
        </pc:sldMkLst>
      </pc:sldChg>
      <pc:sldChg chg="addSp delSp modSp mod">
        <pc:chgData name="Pascalle Cup" userId="abbe84a0-611b-406e-b251-e8b4b71c069a" providerId="ADAL" clId="{5DED1053-AD27-46C8-8853-1931FD401393}" dt="2022-09-17T20:19:43.784" v="254" actId="478"/>
        <pc:sldMkLst>
          <pc:docMk/>
          <pc:sldMk cId="294268475" sldId="271"/>
        </pc:sldMkLst>
        <pc:spChg chg="add del mod">
          <ac:chgData name="Pascalle Cup" userId="abbe84a0-611b-406e-b251-e8b4b71c069a" providerId="ADAL" clId="{5DED1053-AD27-46C8-8853-1931FD401393}" dt="2022-09-17T20:19:43.784" v="254" actId="478"/>
          <ac:spMkLst>
            <pc:docMk/>
            <pc:sldMk cId="294268475" sldId="271"/>
            <ac:spMk id="3" creationId="{6BA0AF64-985B-1D7B-06FE-D164AF479B26}"/>
          </ac:spMkLst>
        </pc:spChg>
      </pc:sldChg>
      <pc:sldChg chg="modSp mod">
        <pc:chgData name="Pascalle Cup" userId="abbe84a0-611b-406e-b251-e8b4b71c069a" providerId="ADAL" clId="{5DED1053-AD27-46C8-8853-1931FD401393}" dt="2022-09-17T20:30:17.815" v="512" actId="20577"/>
        <pc:sldMkLst>
          <pc:docMk/>
          <pc:sldMk cId="2895188155" sldId="272"/>
        </pc:sldMkLst>
        <pc:spChg chg="mod">
          <ac:chgData name="Pascalle Cup" userId="abbe84a0-611b-406e-b251-e8b4b71c069a" providerId="ADAL" clId="{5DED1053-AD27-46C8-8853-1931FD401393}" dt="2022-09-17T20:30:03.509" v="503" actId="6549"/>
          <ac:spMkLst>
            <pc:docMk/>
            <pc:sldMk cId="2895188155" sldId="272"/>
            <ac:spMk id="2" creationId="{779388A0-77BC-4C06-B76F-75F3828EF86D}"/>
          </ac:spMkLst>
        </pc:spChg>
        <pc:spChg chg="mod">
          <ac:chgData name="Pascalle Cup" userId="abbe84a0-611b-406e-b251-e8b4b71c069a" providerId="ADAL" clId="{5DED1053-AD27-46C8-8853-1931FD401393}" dt="2022-09-17T20:30:17.815" v="512" actId="20577"/>
          <ac:spMkLst>
            <pc:docMk/>
            <pc:sldMk cId="2895188155" sldId="272"/>
            <ac:spMk id="3" creationId="{6481927D-3A04-4054-9B6C-1A178EB0241D}"/>
          </ac:spMkLst>
        </pc:spChg>
      </pc:sldChg>
      <pc:sldChg chg="addSp delSp modSp new del">
        <pc:chgData name="Pascalle Cup" userId="abbe84a0-611b-406e-b251-e8b4b71c069a" providerId="ADAL" clId="{5DED1053-AD27-46C8-8853-1931FD401393}" dt="2022-09-17T20:35:47.173" v="558" actId="47"/>
        <pc:sldMkLst>
          <pc:docMk/>
          <pc:sldMk cId="2905246743" sldId="273"/>
        </pc:sldMkLst>
        <pc:spChg chg="del">
          <ac:chgData name="Pascalle Cup" userId="abbe84a0-611b-406e-b251-e8b4b71c069a" providerId="ADAL" clId="{5DED1053-AD27-46C8-8853-1931FD401393}" dt="2022-09-17T20:20:07.142" v="256"/>
          <ac:spMkLst>
            <pc:docMk/>
            <pc:sldMk cId="2905246743" sldId="273"/>
            <ac:spMk id="2" creationId="{997A8989-D27F-BE69-EE79-B0A9DC015DDF}"/>
          </ac:spMkLst>
        </pc:spChg>
        <pc:spChg chg="add mod">
          <ac:chgData name="Pascalle Cup" userId="abbe84a0-611b-406e-b251-e8b4b71c069a" providerId="ADAL" clId="{5DED1053-AD27-46C8-8853-1931FD401393}" dt="2022-09-17T20:20:07.142" v="256"/>
          <ac:spMkLst>
            <pc:docMk/>
            <pc:sldMk cId="2905246743" sldId="273"/>
            <ac:spMk id="3" creationId="{D6E9D6CA-B784-8596-B26B-73115707E58C}"/>
          </ac:spMkLst>
        </pc:spChg>
      </pc:sldChg>
      <pc:sldChg chg="addSp modSp new mod modAnim">
        <pc:chgData name="Pascalle Cup" userId="abbe84a0-611b-406e-b251-e8b4b71c069a" providerId="ADAL" clId="{5DED1053-AD27-46C8-8853-1931FD401393}" dt="2022-09-17T20:35:51.681" v="559"/>
        <pc:sldMkLst>
          <pc:docMk/>
          <pc:sldMk cId="1411314815" sldId="274"/>
        </pc:sldMkLst>
        <pc:spChg chg="mod">
          <ac:chgData name="Pascalle Cup" userId="abbe84a0-611b-406e-b251-e8b4b71c069a" providerId="ADAL" clId="{5DED1053-AD27-46C8-8853-1931FD401393}" dt="2022-09-17T20:31:21.511" v="520" actId="1076"/>
          <ac:spMkLst>
            <pc:docMk/>
            <pc:sldMk cId="1411314815" sldId="274"/>
            <ac:spMk id="2" creationId="{3EE9FCA2-40E3-CE5B-7B6A-8D6B74EAFB4F}"/>
          </ac:spMkLst>
        </pc:spChg>
        <pc:spChg chg="add mod">
          <ac:chgData name="Pascalle Cup" userId="abbe84a0-611b-406e-b251-e8b4b71c069a" providerId="ADAL" clId="{5DED1053-AD27-46C8-8853-1931FD401393}" dt="2022-09-17T20:31:18.624" v="519" actId="1076"/>
          <ac:spMkLst>
            <pc:docMk/>
            <pc:sldMk cId="1411314815" sldId="274"/>
            <ac:spMk id="4" creationId="{DC17347C-5DD0-69F1-174E-8FB0B9B1B3A7}"/>
          </ac:spMkLst>
        </pc:spChg>
      </pc:sldChg>
      <pc:sldChg chg="addSp modSp new mod">
        <pc:chgData name="Pascalle Cup" userId="abbe84a0-611b-406e-b251-e8b4b71c069a" providerId="ADAL" clId="{5DED1053-AD27-46C8-8853-1931FD401393}" dt="2022-09-17T20:22:54.480" v="279" actId="1076"/>
        <pc:sldMkLst>
          <pc:docMk/>
          <pc:sldMk cId="1718970212" sldId="275"/>
        </pc:sldMkLst>
        <pc:spChg chg="mod">
          <ac:chgData name="Pascalle Cup" userId="abbe84a0-611b-406e-b251-e8b4b71c069a" providerId="ADAL" clId="{5DED1053-AD27-46C8-8853-1931FD401393}" dt="2022-09-17T20:22:51.144" v="278"/>
          <ac:spMkLst>
            <pc:docMk/>
            <pc:sldMk cId="1718970212" sldId="275"/>
            <ac:spMk id="2" creationId="{2D186FB4-5457-B2E6-5D42-522086635EFB}"/>
          </ac:spMkLst>
        </pc:spChg>
        <pc:picChg chg="add mod modCrop">
          <ac:chgData name="Pascalle Cup" userId="abbe84a0-611b-406e-b251-e8b4b71c069a" providerId="ADAL" clId="{5DED1053-AD27-46C8-8853-1931FD401393}" dt="2022-09-17T20:22:54.480" v="279" actId="1076"/>
          <ac:picMkLst>
            <pc:docMk/>
            <pc:sldMk cId="1718970212" sldId="275"/>
            <ac:picMk id="4" creationId="{76D2DA10-813F-B667-0C05-E40CF24D22C8}"/>
          </ac:picMkLst>
        </pc:picChg>
      </pc:sldChg>
      <pc:sldChg chg="addSp delSp modSp new mod modAnim">
        <pc:chgData name="Pascalle Cup" userId="abbe84a0-611b-406e-b251-e8b4b71c069a" providerId="ADAL" clId="{5DED1053-AD27-46C8-8853-1931FD401393}" dt="2022-09-17T20:29:40.940" v="486"/>
        <pc:sldMkLst>
          <pc:docMk/>
          <pc:sldMk cId="1508968256" sldId="276"/>
        </pc:sldMkLst>
        <pc:spChg chg="mod">
          <ac:chgData name="Pascalle Cup" userId="abbe84a0-611b-406e-b251-e8b4b71c069a" providerId="ADAL" clId="{5DED1053-AD27-46C8-8853-1931FD401393}" dt="2022-09-17T20:27:05.783" v="294"/>
          <ac:spMkLst>
            <pc:docMk/>
            <pc:sldMk cId="1508968256" sldId="276"/>
            <ac:spMk id="2" creationId="{7097D40E-C353-7336-578D-A9397A333E3F}"/>
          </ac:spMkLst>
        </pc:spChg>
        <pc:spChg chg="add del mod">
          <ac:chgData name="Pascalle Cup" userId="abbe84a0-611b-406e-b251-e8b4b71c069a" providerId="ADAL" clId="{5DED1053-AD27-46C8-8853-1931FD401393}" dt="2022-09-17T20:25:59.920" v="283" actId="478"/>
          <ac:spMkLst>
            <pc:docMk/>
            <pc:sldMk cId="1508968256" sldId="276"/>
            <ac:spMk id="4" creationId="{272F7E8E-9EE3-5DA5-6C5B-B7440231D472}"/>
          </ac:spMkLst>
        </pc:spChg>
        <pc:spChg chg="add mod">
          <ac:chgData name="Pascalle Cup" userId="abbe84a0-611b-406e-b251-e8b4b71c069a" providerId="ADAL" clId="{5DED1053-AD27-46C8-8853-1931FD401393}" dt="2022-09-17T20:29:20.151" v="481" actId="20577"/>
          <ac:spMkLst>
            <pc:docMk/>
            <pc:sldMk cId="1508968256" sldId="276"/>
            <ac:spMk id="6" creationId="{2E97C608-E8DB-2C83-4685-4AFE84CC8E85}"/>
          </ac:spMkLst>
        </pc:spChg>
        <pc:spChg chg="add mod">
          <ac:chgData name="Pascalle Cup" userId="abbe84a0-611b-406e-b251-e8b4b71c069a" providerId="ADAL" clId="{5DED1053-AD27-46C8-8853-1931FD401393}" dt="2022-09-17T20:29:15.993" v="480" actId="20577"/>
          <ac:spMkLst>
            <pc:docMk/>
            <pc:sldMk cId="1508968256" sldId="276"/>
            <ac:spMk id="7" creationId="{E0265658-1C81-AD86-8E2A-07215502FF04}"/>
          </ac:spMkLst>
        </pc:spChg>
        <pc:spChg chg="add mod">
          <ac:chgData name="Pascalle Cup" userId="abbe84a0-611b-406e-b251-e8b4b71c069a" providerId="ADAL" clId="{5DED1053-AD27-46C8-8853-1931FD401393}" dt="2022-09-17T20:29:13.240" v="479" actId="20577"/>
          <ac:spMkLst>
            <pc:docMk/>
            <pc:sldMk cId="1508968256" sldId="276"/>
            <ac:spMk id="8" creationId="{4D838898-C6E4-57CB-9C8D-AE1F55CC8297}"/>
          </ac:spMkLst>
        </pc:spChg>
        <pc:spChg chg="add mod">
          <ac:chgData name="Pascalle Cup" userId="abbe84a0-611b-406e-b251-e8b4b71c069a" providerId="ADAL" clId="{5DED1053-AD27-46C8-8853-1931FD401393}" dt="2022-09-17T20:28:45.569" v="422" actId="1076"/>
          <ac:spMkLst>
            <pc:docMk/>
            <pc:sldMk cId="1508968256" sldId="276"/>
            <ac:spMk id="9" creationId="{9F967840-F122-4CAA-75E6-086D7244CC4B}"/>
          </ac:spMkLst>
        </pc:spChg>
        <pc:spChg chg="add mod">
          <ac:chgData name="Pascalle Cup" userId="abbe84a0-611b-406e-b251-e8b4b71c069a" providerId="ADAL" clId="{5DED1053-AD27-46C8-8853-1931FD401393}" dt="2022-09-17T20:29:09.240" v="478" actId="1076"/>
          <ac:spMkLst>
            <pc:docMk/>
            <pc:sldMk cId="1508968256" sldId="276"/>
            <ac:spMk id="10" creationId="{DB4A9D10-88E6-0BAB-07AA-00AD86CD18A8}"/>
          </ac:spMkLst>
        </pc:spChg>
      </pc:sldChg>
      <pc:sldChg chg="modSp new mod">
        <pc:chgData name="Pascalle Cup" userId="abbe84a0-611b-406e-b251-e8b4b71c069a" providerId="ADAL" clId="{5DED1053-AD27-46C8-8853-1931FD401393}" dt="2022-09-17T20:40:56.696" v="786" actId="1076"/>
        <pc:sldMkLst>
          <pc:docMk/>
          <pc:sldMk cId="111318975" sldId="277"/>
        </pc:sldMkLst>
        <pc:spChg chg="mod">
          <ac:chgData name="Pascalle Cup" userId="abbe84a0-611b-406e-b251-e8b4b71c069a" providerId="ADAL" clId="{5DED1053-AD27-46C8-8853-1931FD401393}" dt="2022-09-17T20:40:56.696" v="786" actId="1076"/>
          <ac:spMkLst>
            <pc:docMk/>
            <pc:sldMk cId="111318975" sldId="277"/>
            <ac:spMk id="2" creationId="{5EEBB5C7-2DCD-5179-BFBC-7648559BB7D4}"/>
          </ac:spMkLst>
        </pc:spChg>
      </pc:sldChg>
      <pc:sldChg chg="addSp delSp modSp new mod setBg">
        <pc:chgData name="Pascalle Cup" userId="abbe84a0-611b-406e-b251-e8b4b71c069a" providerId="ADAL" clId="{5DED1053-AD27-46C8-8853-1931FD401393}" dt="2022-09-17T20:45:34.135" v="849" actId="1076"/>
        <pc:sldMkLst>
          <pc:docMk/>
          <pc:sldMk cId="2794521593" sldId="278"/>
        </pc:sldMkLst>
        <pc:spChg chg="del">
          <ac:chgData name="Pascalle Cup" userId="abbe84a0-611b-406e-b251-e8b4b71c069a" providerId="ADAL" clId="{5DED1053-AD27-46C8-8853-1931FD401393}" dt="2022-09-17T20:42:32.449" v="793" actId="478"/>
          <ac:spMkLst>
            <pc:docMk/>
            <pc:sldMk cId="2794521593" sldId="278"/>
            <ac:spMk id="2" creationId="{BEB58541-CC83-7621-EB17-C33FAD136770}"/>
          </ac:spMkLst>
        </pc:spChg>
        <pc:spChg chg="del">
          <ac:chgData name="Pascalle Cup" userId="abbe84a0-611b-406e-b251-e8b4b71c069a" providerId="ADAL" clId="{5DED1053-AD27-46C8-8853-1931FD401393}" dt="2022-09-17T20:42:10.206" v="788" actId="22"/>
          <ac:spMkLst>
            <pc:docMk/>
            <pc:sldMk cId="2794521593" sldId="278"/>
            <ac:spMk id="3" creationId="{9B990AC7-4E15-9103-0374-8F31F2C30872}"/>
          </ac:spMkLst>
        </pc:spChg>
        <pc:spChg chg="add mod">
          <ac:chgData name="Pascalle Cup" userId="abbe84a0-611b-406e-b251-e8b4b71c069a" providerId="ADAL" clId="{5DED1053-AD27-46C8-8853-1931FD401393}" dt="2022-09-17T20:45:34.135" v="849" actId="1076"/>
          <ac:spMkLst>
            <pc:docMk/>
            <pc:sldMk cId="2794521593" sldId="278"/>
            <ac:spMk id="6" creationId="{72E2A41A-420A-0BDB-25EB-7B0FE80B9802}"/>
          </ac:spMkLst>
        </pc:spChg>
        <pc:picChg chg="add mod ord modCrop">
          <ac:chgData name="Pascalle Cup" userId="abbe84a0-611b-406e-b251-e8b4b71c069a" providerId="ADAL" clId="{5DED1053-AD27-46C8-8853-1931FD401393}" dt="2022-09-17T20:45:31.783" v="848" actId="1076"/>
          <ac:picMkLst>
            <pc:docMk/>
            <pc:sldMk cId="2794521593" sldId="278"/>
            <ac:picMk id="5" creationId="{A22DE46D-B45C-0379-891B-C4BF0A96CEAE}"/>
          </ac:picMkLst>
        </pc:picChg>
      </pc:sldChg>
      <pc:sldChg chg="new del">
        <pc:chgData name="Pascalle Cup" userId="abbe84a0-611b-406e-b251-e8b4b71c069a" providerId="ADAL" clId="{5DED1053-AD27-46C8-8853-1931FD401393}" dt="2022-09-17T20:44:51.513" v="844" actId="47"/>
        <pc:sldMkLst>
          <pc:docMk/>
          <pc:sldMk cId="261610124" sldId="279"/>
        </pc:sldMkLst>
      </pc:sldChg>
      <pc:sldChg chg="add">
        <pc:chgData name="Pascalle Cup" userId="abbe84a0-611b-406e-b251-e8b4b71c069a" providerId="ADAL" clId="{5DED1053-AD27-46C8-8853-1931FD401393}" dt="2022-09-17T20:45:15.493" v="847"/>
        <pc:sldMkLst>
          <pc:docMk/>
          <pc:sldMk cId="4159768415" sldId="279"/>
        </pc:sldMkLst>
      </pc:sldChg>
      <pc:sldChg chg="del">
        <pc:chgData name="Pascalle Cup" userId="abbe84a0-611b-406e-b251-e8b4b71c069a" providerId="ADAL" clId="{5DED1053-AD27-46C8-8853-1931FD401393}" dt="2022-09-17T20:44:57.996" v="845" actId="47"/>
        <pc:sldMkLst>
          <pc:docMk/>
          <pc:sldMk cId="4159768415" sldId="280"/>
        </pc:sldMkLst>
      </pc:sldChg>
      <pc:sldMasterChg chg="add addSldLayout">
        <pc:chgData name="Pascalle Cup" userId="abbe84a0-611b-406e-b251-e8b4b71c069a" providerId="ADAL" clId="{5DED1053-AD27-46C8-8853-1931FD401393}" dt="2022-09-17T20:45:15.486" v="846" actId="27028"/>
        <pc:sldMasterMkLst>
          <pc:docMk/>
          <pc:sldMasterMk cId="779377960" sldId="2147483648"/>
        </pc:sldMasterMkLst>
        <pc:sldLayoutChg chg="add">
          <pc:chgData name="Pascalle Cup" userId="abbe84a0-611b-406e-b251-e8b4b71c069a" providerId="ADAL" clId="{5DED1053-AD27-46C8-8853-1931FD401393}" dt="2022-09-17T20:45:15.486" v="846" actId="27028"/>
          <pc:sldLayoutMkLst>
            <pc:docMk/>
            <pc:sldMasterMk cId="779377960" sldId="2147483648"/>
            <pc:sldLayoutMk cId="943961434" sldId="2147483649"/>
          </pc:sldLayoutMkLst>
        </pc:sldLayoutChg>
      </pc:sldMasterChg>
      <pc:sldMasterChg chg="modSldLayout">
        <pc:chgData name="Pascalle Cup" userId="abbe84a0-611b-406e-b251-e8b4b71c069a" providerId="ADAL" clId="{5DED1053-AD27-46C8-8853-1931FD401393}" dt="2022-09-17T20:45:15.486" v="846" actId="27028"/>
        <pc:sldMasterMkLst>
          <pc:docMk/>
          <pc:sldMasterMk cId="2345921396" sldId="2147483660"/>
        </pc:sldMasterMkLst>
        <pc:sldLayoutChg chg="replId">
          <pc:chgData name="Pascalle Cup" userId="abbe84a0-611b-406e-b251-e8b4b71c069a" providerId="ADAL" clId="{5DED1053-AD27-46C8-8853-1931FD401393}" dt="2022-09-17T20:45:15.486" v="846" actId="27028"/>
          <pc:sldLayoutMkLst>
            <pc:docMk/>
            <pc:sldMasterMk cId="2345921396" sldId="2147483660"/>
            <pc:sldLayoutMk cId="3165347683" sldId="2147483663"/>
          </pc:sldLayoutMkLst>
        </pc:sldLayoutChg>
      </pc:sldMasterChg>
      <pc:sldMasterChg chg="del delSldLayout">
        <pc:chgData name="Pascalle Cup" userId="abbe84a0-611b-406e-b251-e8b4b71c069a" providerId="ADAL" clId="{5DED1053-AD27-46C8-8853-1931FD401393}" dt="2022-09-17T20:44:57.996" v="845" actId="47"/>
        <pc:sldMasterMkLst>
          <pc:docMk/>
          <pc:sldMasterMk cId="2343060380" sldId="2147483662"/>
        </pc:sldMasterMkLst>
        <pc:sldLayoutChg chg="del">
          <pc:chgData name="Pascalle Cup" userId="abbe84a0-611b-406e-b251-e8b4b71c069a" providerId="ADAL" clId="{5DED1053-AD27-46C8-8853-1931FD401393}" dt="2022-09-17T20:44:57.996" v="845" actId="47"/>
          <pc:sldLayoutMkLst>
            <pc:docMk/>
            <pc:sldMasterMk cId="2343060380" sldId="2147483662"/>
            <pc:sldLayoutMk cId="2989501724" sldId="2147483663"/>
          </pc:sldLayoutMkLst>
        </pc:sldLayoutChg>
        <pc:sldLayoutChg chg="del">
          <pc:chgData name="Pascalle Cup" userId="abbe84a0-611b-406e-b251-e8b4b71c069a" providerId="ADAL" clId="{5DED1053-AD27-46C8-8853-1931FD401393}" dt="2022-09-17T20:44:57.996" v="845" actId="47"/>
          <pc:sldLayoutMkLst>
            <pc:docMk/>
            <pc:sldMasterMk cId="2343060380" sldId="2147483662"/>
            <pc:sldLayoutMk cId="2001836400" sldId="2147483664"/>
          </pc:sldLayoutMkLst>
        </pc:sldLayoutChg>
        <pc:sldLayoutChg chg="del">
          <pc:chgData name="Pascalle Cup" userId="abbe84a0-611b-406e-b251-e8b4b71c069a" providerId="ADAL" clId="{5DED1053-AD27-46C8-8853-1931FD401393}" dt="2022-09-17T20:44:57.996" v="845" actId="47"/>
          <pc:sldLayoutMkLst>
            <pc:docMk/>
            <pc:sldMasterMk cId="2343060380" sldId="2147483662"/>
            <pc:sldLayoutMk cId="1260998606" sldId="2147483665"/>
          </pc:sldLayoutMkLst>
        </pc:sldLayoutChg>
        <pc:sldLayoutChg chg="del">
          <pc:chgData name="Pascalle Cup" userId="abbe84a0-611b-406e-b251-e8b4b71c069a" providerId="ADAL" clId="{5DED1053-AD27-46C8-8853-1931FD401393}" dt="2022-09-17T20:44:57.996" v="845" actId="47"/>
          <pc:sldLayoutMkLst>
            <pc:docMk/>
            <pc:sldMasterMk cId="2343060380" sldId="2147483662"/>
            <pc:sldLayoutMk cId="2647109962" sldId="2147483666"/>
          </pc:sldLayoutMkLst>
        </pc:sldLayoutChg>
        <pc:sldLayoutChg chg="del">
          <pc:chgData name="Pascalle Cup" userId="abbe84a0-611b-406e-b251-e8b4b71c069a" providerId="ADAL" clId="{5DED1053-AD27-46C8-8853-1931FD401393}" dt="2022-09-17T20:44:57.996" v="845" actId="47"/>
          <pc:sldLayoutMkLst>
            <pc:docMk/>
            <pc:sldMasterMk cId="2343060380" sldId="2147483662"/>
            <pc:sldLayoutMk cId="2365922625" sldId="2147483667"/>
          </pc:sldLayoutMkLst>
        </pc:sldLayoutChg>
        <pc:sldLayoutChg chg="del">
          <pc:chgData name="Pascalle Cup" userId="abbe84a0-611b-406e-b251-e8b4b71c069a" providerId="ADAL" clId="{5DED1053-AD27-46C8-8853-1931FD401393}" dt="2022-09-17T20:44:57.996" v="845" actId="47"/>
          <pc:sldLayoutMkLst>
            <pc:docMk/>
            <pc:sldMasterMk cId="2343060380" sldId="2147483662"/>
            <pc:sldLayoutMk cId="1537148840" sldId="2147483668"/>
          </pc:sldLayoutMkLst>
        </pc:sldLayoutChg>
        <pc:sldLayoutChg chg="del">
          <pc:chgData name="Pascalle Cup" userId="abbe84a0-611b-406e-b251-e8b4b71c069a" providerId="ADAL" clId="{5DED1053-AD27-46C8-8853-1931FD401393}" dt="2022-09-17T20:44:57.996" v="845" actId="47"/>
          <pc:sldLayoutMkLst>
            <pc:docMk/>
            <pc:sldMasterMk cId="2343060380" sldId="2147483662"/>
            <pc:sldLayoutMk cId="2971774204" sldId="2147483669"/>
          </pc:sldLayoutMkLst>
        </pc:sldLayoutChg>
        <pc:sldLayoutChg chg="del">
          <pc:chgData name="Pascalle Cup" userId="abbe84a0-611b-406e-b251-e8b4b71c069a" providerId="ADAL" clId="{5DED1053-AD27-46C8-8853-1931FD401393}" dt="2022-09-17T20:44:57.996" v="845" actId="47"/>
          <pc:sldLayoutMkLst>
            <pc:docMk/>
            <pc:sldMasterMk cId="2343060380" sldId="2147483662"/>
            <pc:sldLayoutMk cId="200491531" sldId="2147483670"/>
          </pc:sldLayoutMkLst>
        </pc:sldLayoutChg>
        <pc:sldLayoutChg chg="del">
          <pc:chgData name="Pascalle Cup" userId="abbe84a0-611b-406e-b251-e8b4b71c069a" providerId="ADAL" clId="{5DED1053-AD27-46C8-8853-1931FD401393}" dt="2022-09-17T20:44:57.996" v="845" actId="47"/>
          <pc:sldLayoutMkLst>
            <pc:docMk/>
            <pc:sldMasterMk cId="2343060380" sldId="2147483662"/>
            <pc:sldLayoutMk cId="1579422355" sldId="2147483671"/>
          </pc:sldLayoutMkLst>
        </pc:sldLayoutChg>
        <pc:sldLayoutChg chg="del">
          <pc:chgData name="Pascalle Cup" userId="abbe84a0-611b-406e-b251-e8b4b71c069a" providerId="ADAL" clId="{5DED1053-AD27-46C8-8853-1931FD401393}" dt="2022-09-17T20:44:57.996" v="845" actId="47"/>
          <pc:sldLayoutMkLst>
            <pc:docMk/>
            <pc:sldMasterMk cId="2343060380" sldId="2147483662"/>
            <pc:sldLayoutMk cId="2606367584" sldId="2147483672"/>
          </pc:sldLayoutMkLst>
        </pc:sldLayoutChg>
        <pc:sldLayoutChg chg="del">
          <pc:chgData name="Pascalle Cup" userId="abbe84a0-611b-406e-b251-e8b4b71c069a" providerId="ADAL" clId="{5DED1053-AD27-46C8-8853-1931FD401393}" dt="2022-09-17T20:44:57.996" v="845" actId="47"/>
          <pc:sldLayoutMkLst>
            <pc:docMk/>
            <pc:sldMasterMk cId="2343060380" sldId="2147483662"/>
            <pc:sldLayoutMk cId="3894146683" sldId="2147483673"/>
          </pc:sldLayoutMkLst>
        </pc:sldLayoutChg>
      </pc:sldMasterChg>
      <pc:sldMasterChg chg="replId">
        <pc:chgData name="Pascalle Cup" userId="abbe84a0-611b-406e-b251-e8b4b71c069a" providerId="ADAL" clId="{5DED1053-AD27-46C8-8853-1931FD401393}" dt="2022-09-17T20:45:15.486" v="846" actId="27028"/>
        <pc:sldMasterMkLst>
          <pc:docMk/>
          <pc:sldMasterMk cId="3996255573" sldId="2147483662"/>
        </pc:sldMasterMkLst>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956C5-1B35-4666-8E45-2E898A6883C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C301F62-A7C1-453E-92D1-163531D39751}">
      <dgm:prSet/>
      <dgm:spPr/>
      <dgm:t>
        <a:bodyPr/>
        <a:lstStyle/>
        <a:p>
          <a:r>
            <a:rPr lang="en-US"/>
            <a:t>Systematisch</a:t>
          </a:r>
        </a:p>
      </dgm:t>
    </dgm:pt>
    <dgm:pt modelId="{0CC0EFBC-88FF-48AD-8B68-AE40A7A2F099}" type="parTrans" cxnId="{DB1ABA47-F49A-499E-8561-D4E6497FE9B8}">
      <dgm:prSet/>
      <dgm:spPr/>
      <dgm:t>
        <a:bodyPr/>
        <a:lstStyle/>
        <a:p>
          <a:endParaRPr lang="en-US"/>
        </a:p>
      </dgm:t>
    </dgm:pt>
    <dgm:pt modelId="{3B826866-2F0F-4059-85A8-71E4936EF9BB}" type="sibTrans" cxnId="{DB1ABA47-F49A-499E-8561-D4E6497FE9B8}">
      <dgm:prSet/>
      <dgm:spPr/>
      <dgm:t>
        <a:bodyPr/>
        <a:lstStyle/>
        <a:p>
          <a:endParaRPr lang="en-US"/>
        </a:p>
      </dgm:t>
    </dgm:pt>
    <dgm:pt modelId="{B34E412D-BCA6-4F5C-96D6-6DF88725AF6F}">
      <dgm:prSet/>
      <dgm:spPr/>
      <dgm:t>
        <a:bodyPr/>
        <a:lstStyle/>
        <a:p>
          <a:r>
            <a:rPr lang="en-US"/>
            <a:t>Gestructureerd </a:t>
          </a:r>
        </a:p>
      </dgm:t>
    </dgm:pt>
    <dgm:pt modelId="{85C7419F-5679-4653-8603-3BD61D7503B8}" type="parTrans" cxnId="{D4186424-4F56-47C9-A8D5-B54B62F6ABCE}">
      <dgm:prSet/>
      <dgm:spPr/>
      <dgm:t>
        <a:bodyPr/>
        <a:lstStyle/>
        <a:p>
          <a:endParaRPr lang="en-US"/>
        </a:p>
      </dgm:t>
    </dgm:pt>
    <dgm:pt modelId="{F6060EAA-F015-45C2-A059-ACA9ABD12970}" type="sibTrans" cxnId="{D4186424-4F56-47C9-A8D5-B54B62F6ABCE}">
      <dgm:prSet/>
      <dgm:spPr/>
      <dgm:t>
        <a:bodyPr/>
        <a:lstStyle/>
        <a:p>
          <a:endParaRPr lang="en-US"/>
        </a:p>
      </dgm:t>
    </dgm:pt>
    <dgm:pt modelId="{69237369-C670-4B16-8B88-2A8CDF6FA858}">
      <dgm:prSet/>
      <dgm:spPr/>
      <dgm:t>
        <a:bodyPr/>
        <a:lstStyle/>
        <a:p>
          <a:r>
            <a:rPr lang="en-US"/>
            <a:t>Onderbouwen met theorie- en praktijkonderzoek</a:t>
          </a:r>
        </a:p>
      </dgm:t>
    </dgm:pt>
    <dgm:pt modelId="{8745D0B5-872C-4C47-8DA3-79F15642E6C6}" type="parTrans" cxnId="{6B151BAB-9A0C-4A43-84E5-7D6D3743EF28}">
      <dgm:prSet/>
      <dgm:spPr/>
      <dgm:t>
        <a:bodyPr/>
        <a:lstStyle/>
        <a:p>
          <a:endParaRPr lang="en-US"/>
        </a:p>
      </dgm:t>
    </dgm:pt>
    <dgm:pt modelId="{2829F6C3-FCD0-41F4-ACBA-BE56C82EB49C}" type="sibTrans" cxnId="{6B151BAB-9A0C-4A43-84E5-7D6D3743EF28}">
      <dgm:prSet/>
      <dgm:spPr/>
      <dgm:t>
        <a:bodyPr/>
        <a:lstStyle/>
        <a:p>
          <a:endParaRPr lang="en-US"/>
        </a:p>
      </dgm:t>
    </dgm:pt>
    <dgm:pt modelId="{16D8AD9A-EB80-454B-8427-250517C047A7}">
      <dgm:prSet/>
      <dgm:spPr/>
      <dgm:t>
        <a:bodyPr/>
        <a:lstStyle/>
        <a:p>
          <a:r>
            <a:rPr lang="en-US"/>
            <a:t>Objectief waarnemen (geen eigen mening hebben)</a:t>
          </a:r>
        </a:p>
      </dgm:t>
    </dgm:pt>
    <dgm:pt modelId="{64F291F2-747E-4B89-9130-69AFD03DB90A}" type="parTrans" cxnId="{85C71335-77F1-4273-A8F4-8BD875A86B2D}">
      <dgm:prSet/>
      <dgm:spPr/>
      <dgm:t>
        <a:bodyPr/>
        <a:lstStyle/>
        <a:p>
          <a:endParaRPr lang="en-US"/>
        </a:p>
      </dgm:t>
    </dgm:pt>
    <dgm:pt modelId="{EE35535B-7538-495C-A0BF-49C83BA45A5E}" type="sibTrans" cxnId="{85C71335-77F1-4273-A8F4-8BD875A86B2D}">
      <dgm:prSet/>
      <dgm:spPr/>
      <dgm:t>
        <a:bodyPr/>
        <a:lstStyle/>
        <a:p>
          <a:endParaRPr lang="en-US"/>
        </a:p>
      </dgm:t>
    </dgm:pt>
    <dgm:pt modelId="{886D1607-7735-4895-94F3-CFDFDF455AD5}" type="pres">
      <dgm:prSet presAssocID="{3B2956C5-1B35-4666-8E45-2E898A6883CA}" presName="vert0" presStyleCnt="0">
        <dgm:presLayoutVars>
          <dgm:dir/>
          <dgm:animOne val="branch"/>
          <dgm:animLvl val="lvl"/>
        </dgm:presLayoutVars>
      </dgm:prSet>
      <dgm:spPr/>
    </dgm:pt>
    <dgm:pt modelId="{E377AA87-938B-4738-8C29-AD1C1568A4EA}" type="pres">
      <dgm:prSet presAssocID="{0C301F62-A7C1-453E-92D1-163531D39751}" presName="thickLine" presStyleLbl="alignNode1" presStyleIdx="0" presStyleCnt="4"/>
      <dgm:spPr/>
    </dgm:pt>
    <dgm:pt modelId="{7EC9667C-9159-4513-B731-4B98B9E49161}" type="pres">
      <dgm:prSet presAssocID="{0C301F62-A7C1-453E-92D1-163531D39751}" presName="horz1" presStyleCnt="0"/>
      <dgm:spPr/>
    </dgm:pt>
    <dgm:pt modelId="{5DBDC2C1-2168-4204-BC7D-BB420950AA16}" type="pres">
      <dgm:prSet presAssocID="{0C301F62-A7C1-453E-92D1-163531D39751}" presName="tx1" presStyleLbl="revTx" presStyleIdx="0" presStyleCnt="4"/>
      <dgm:spPr/>
    </dgm:pt>
    <dgm:pt modelId="{61A3D031-0DA4-4977-A85E-AA223D8F7D0F}" type="pres">
      <dgm:prSet presAssocID="{0C301F62-A7C1-453E-92D1-163531D39751}" presName="vert1" presStyleCnt="0"/>
      <dgm:spPr/>
    </dgm:pt>
    <dgm:pt modelId="{9014E1C4-2766-47EA-9ABD-BF7FBB462175}" type="pres">
      <dgm:prSet presAssocID="{B34E412D-BCA6-4F5C-96D6-6DF88725AF6F}" presName="thickLine" presStyleLbl="alignNode1" presStyleIdx="1" presStyleCnt="4"/>
      <dgm:spPr/>
    </dgm:pt>
    <dgm:pt modelId="{EF48A293-72F7-4280-BA87-EF461130FFF5}" type="pres">
      <dgm:prSet presAssocID="{B34E412D-BCA6-4F5C-96D6-6DF88725AF6F}" presName="horz1" presStyleCnt="0"/>
      <dgm:spPr/>
    </dgm:pt>
    <dgm:pt modelId="{4C8E72A2-6C27-4A23-B27D-C27484D1CCC4}" type="pres">
      <dgm:prSet presAssocID="{B34E412D-BCA6-4F5C-96D6-6DF88725AF6F}" presName="tx1" presStyleLbl="revTx" presStyleIdx="1" presStyleCnt="4"/>
      <dgm:spPr/>
    </dgm:pt>
    <dgm:pt modelId="{9223745C-C2FF-4BF1-A8C2-63006BD9188E}" type="pres">
      <dgm:prSet presAssocID="{B34E412D-BCA6-4F5C-96D6-6DF88725AF6F}" presName="vert1" presStyleCnt="0"/>
      <dgm:spPr/>
    </dgm:pt>
    <dgm:pt modelId="{B1DBDE55-BDDC-4215-950C-8BF6F4C9BE15}" type="pres">
      <dgm:prSet presAssocID="{69237369-C670-4B16-8B88-2A8CDF6FA858}" presName="thickLine" presStyleLbl="alignNode1" presStyleIdx="2" presStyleCnt="4"/>
      <dgm:spPr/>
    </dgm:pt>
    <dgm:pt modelId="{7761E619-3C02-4179-870A-5471B0F1EA80}" type="pres">
      <dgm:prSet presAssocID="{69237369-C670-4B16-8B88-2A8CDF6FA858}" presName="horz1" presStyleCnt="0"/>
      <dgm:spPr/>
    </dgm:pt>
    <dgm:pt modelId="{7045F999-BA86-4068-993F-5761120D2762}" type="pres">
      <dgm:prSet presAssocID="{69237369-C670-4B16-8B88-2A8CDF6FA858}" presName="tx1" presStyleLbl="revTx" presStyleIdx="2" presStyleCnt="4"/>
      <dgm:spPr/>
    </dgm:pt>
    <dgm:pt modelId="{CA084B2E-D619-4D8C-8844-3E16C5647A2B}" type="pres">
      <dgm:prSet presAssocID="{69237369-C670-4B16-8B88-2A8CDF6FA858}" presName="vert1" presStyleCnt="0"/>
      <dgm:spPr/>
    </dgm:pt>
    <dgm:pt modelId="{EB31F484-CD15-440E-8027-4B1C33BF2761}" type="pres">
      <dgm:prSet presAssocID="{16D8AD9A-EB80-454B-8427-250517C047A7}" presName="thickLine" presStyleLbl="alignNode1" presStyleIdx="3" presStyleCnt="4"/>
      <dgm:spPr/>
    </dgm:pt>
    <dgm:pt modelId="{39C4F993-8B60-4560-970C-F07A13A07A04}" type="pres">
      <dgm:prSet presAssocID="{16D8AD9A-EB80-454B-8427-250517C047A7}" presName="horz1" presStyleCnt="0"/>
      <dgm:spPr/>
    </dgm:pt>
    <dgm:pt modelId="{27FAD513-9D30-45D7-8101-1915CC86EE41}" type="pres">
      <dgm:prSet presAssocID="{16D8AD9A-EB80-454B-8427-250517C047A7}" presName="tx1" presStyleLbl="revTx" presStyleIdx="3" presStyleCnt="4"/>
      <dgm:spPr/>
    </dgm:pt>
    <dgm:pt modelId="{CFF98B04-A91D-421D-92A4-BDE3DFACDC1D}" type="pres">
      <dgm:prSet presAssocID="{16D8AD9A-EB80-454B-8427-250517C047A7}" presName="vert1" presStyleCnt="0"/>
      <dgm:spPr/>
    </dgm:pt>
  </dgm:ptLst>
  <dgm:cxnLst>
    <dgm:cxn modelId="{D4186424-4F56-47C9-A8D5-B54B62F6ABCE}" srcId="{3B2956C5-1B35-4666-8E45-2E898A6883CA}" destId="{B34E412D-BCA6-4F5C-96D6-6DF88725AF6F}" srcOrd="1" destOrd="0" parTransId="{85C7419F-5679-4653-8603-3BD61D7503B8}" sibTransId="{F6060EAA-F015-45C2-A059-ACA9ABD12970}"/>
    <dgm:cxn modelId="{8B91F324-A823-4504-81C8-B7B656A555EF}" type="presOf" srcId="{0C301F62-A7C1-453E-92D1-163531D39751}" destId="{5DBDC2C1-2168-4204-BC7D-BB420950AA16}" srcOrd="0" destOrd="0" presId="urn:microsoft.com/office/officeart/2008/layout/LinedList"/>
    <dgm:cxn modelId="{85C71335-77F1-4273-A8F4-8BD875A86B2D}" srcId="{3B2956C5-1B35-4666-8E45-2E898A6883CA}" destId="{16D8AD9A-EB80-454B-8427-250517C047A7}" srcOrd="3" destOrd="0" parTransId="{64F291F2-747E-4B89-9130-69AFD03DB90A}" sibTransId="{EE35535B-7538-495C-A0BF-49C83BA45A5E}"/>
    <dgm:cxn modelId="{DF39E646-7467-4FEA-ACB4-ABCC7801ABCB}" type="presOf" srcId="{B34E412D-BCA6-4F5C-96D6-6DF88725AF6F}" destId="{4C8E72A2-6C27-4A23-B27D-C27484D1CCC4}" srcOrd="0" destOrd="0" presId="urn:microsoft.com/office/officeart/2008/layout/LinedList"/>
    <dgm:cxn modelId="{DB1ABA47-F49A-499E-8561-D4E6497FE9B8}" srcId="{3B2956C5-1B35-4666-8E45-2E898A6883CA}" destId="{0C301F62-A7C1-453E-92D1-163531D39751}" srcOrd="0" destOrd="0" parTransId="{0CC0EFBC-88FF-48AD-8B68-AE40A7A2F099}" sibTransId="{3B826866-2F0F-4059-85A8-71E4936EF9BB}"/>
    <dgm:cxn modelId="{0240746B-1778-4E7A-B325-3C4EC9D74A26}" type="presOf" srcId="{69237369-C670-4B16-8B88-2A8CDF6FA858}" destId="{7045F999-BA86-4068-993F-5761120D2762}" srcOrd="0" destOrd="0" presId="urn:microsoft.com/office/officeart/2008/layout/LinedList"/>
    <dgm:cxn modelId="{84C2F48E-DBD8-4AC0-9F97-3B14B951632B}" type="presOf" srcId="{3B2956C5-1B35-4666-8E45-2E898A6883CA}" destId="{886D1607-7735-4895-94F3-CFDFDF455AD5}" srcOrd="0" destOrd="0" presId="urn:microsoft.com/office/officeart/2008/layout/LinedList"/>
    <dgm:cxn modelId="{6B151BAB-9A0C-4A43-84E5-7D6D3743EF28}" srcId="{3B2956C5-1B35-4666-8E45-2E898A6883CA}" destId="{69237369-C670-4B16-8B88-2A8CDF6FA858}" srcOrd="2" destOrd="0" parTransId="{8745D0B5-872C-4C47-8DA3-79F15642E6C6}" sibTransId="{2829F6C3-FCD0-41F4-ACBA-BE56C82EB49C}"/>
    <dgm:cxn modelId="{3E6D1AFA-14EA-43F2-BEA3-A1514CB17CCF}" type="presOf" srcId="{16D8AD9A-EB80-454B-8427-250517C047A7}" destId="{27FAD513-9D30-45D7-8101-1915CC86EE41}" srcOrd="0" destOrd="0" presId="urn:microsoft.com/office/officeart/2008/layout/LinedList"/>
    <dgm:cxn modelId="{FF9DA064-E92C-4E00-BBF5-5AAF5546310C}" type="presParOf" srcId="{886D1607-7735-4895-94F3-CFDFDF455AD5}" destId="{E377AA87-938B-4738-8C29-AD1C1568A4EA}" srcOrd="0" destOrd="0" presId="urn:microsoft.com/office/officeart/2008/layout/LinedList"/>
    <dgm:cxn modelId="{C6E2CB93-DE09-4A37-8E8F-6F3363553E7E}" type="presParOf" srcId="{886D1607-7735-4895-94F3-CFDFDF455AD5}" destId="{7EC9667C-9159-4513-B731-4B98B9E49161}" srcOrd="1" destOrd="0" presId="urn:microsoft.com/office/officeart/2008/layout/LinedList"/>
    <dgm:cxn modelId="{D1F6E52C-602C-4510-AB8D-D3FFB7DFA446}" type="presParOf" srcId="{7EC9667C-9159-4513-B731-4B98B9E49161}" destId="{5DBDC2C1-2168-4204-BC7D-BB420950AA16}" srcOrd="0" destOrd="0" presId="urn:microsoft.com/office/officeart/2008/layout/LinedList"/>
    <dgm:cxn modelId="{EE841266-2E30-4C04-97BE-C087316CDBC6}" type="presParOf" srcId="{7EC9667C-9159-4513-B731-4B98B9E49161}" destId="{61A3D031-0DA4-4977-A85E-AA223D8F7D0F}" srcOrd="1" destOrd="0" presId="urn:microsoft.com/office/officeart/2008/layout/LinedList"/>
    <dgm:cxn modelId="{D8FE9269-37E8-4BFC-82D4-CC16AB3376B6}" type="presParOf" srcId="{886D1607-7735-4895-94F3-CFDFDF455AD5}" destId="{9014E1C4-2766-47EA-9ABD-BF7FBB462175}" srcOrd="2" destOrd="0" presId="urn:microsoft.com/office/officeart/2008/layout/LinedList"/>
    <dgm:cxn modelId="{552DF182-8798-4EEA-9A4B-FDE04830ED66}" type="presParOf" srcId="{886D1607-7735-4895-94F3-CFDFDF455AD5}" destId="{EF48A293-72F7-4280-BA87-EF461130FFF5}" srcOrd="3" destOrd="0" presId="urn:microsoft.com/office/officeart/2008/layout/LinedList"/>
    <dgm:cxn modelId="{D078D19A-4908-43AA-AE7B-2C28DC2CF14C}" type="presParOf" srcId="{EF48A293-72F7-4280-BA87-EF461130FFF5}" destId="{4C8E72A2-6C27-4A23-B27D-C27484D1CCC4}" srcOrd="0" destOrd="0" presId="urn:microsoft.com/office/officeart/2008/layout/LinedList"/>
    <dgm:cxn modelId="{6AD17C0E-2677-48DE-9743-A0657255AECA}" type="presParOf" srcId="{EF48A293-72F7-4280-BA87-EF461130FFF5}" destId="{9223745C-C2FF-4BF1-A8C2-63006BD9188E}" srcOrd="1" destOrd="0" presId="urn:microsoft.com/office/officeart/2008/layout/LinedList"/>
    <dgm:cxn modelId="{2FAFD519-08F1-46EA-8CB2-543EA107F02E}" type="presParOf" srcId="{886D1607-7735-4895-94F3-CFDFDF455AD5}" destId="{B1DBDE55-BDDC-4215-950C-8BF6F4C9BE15}" srcOrd="4" destOrd="0" presId="urn:microsoft.com/office/officeart/2008/layout/LinedList"/>
    <dgm:cxn modelId="{64CE108C-D5FF-4BB0-808C-189E6A73D3E7}" type="presParOf" srcId="{886D1607-7735-4895-94F3-CFDFDF455AD5}" destId="{7761E619-3C02-4179-870A-5471B0F1EA80}" srcOrd="5" destOrd="0" presId="urn:microsoft.com/office/officeart/2008/layout/LinedList"/>
    <dgm:cxn modelId="{2EC18D32-1FCF-40C0-98F9-EFEF4F71614E}" type="presParOf" srcId="{7761E619-3C02-4179-870A-5471B0F1EA80}" destId="{7045F999-BA86-4068-993F-5761120D2762}" srcOrd="0" destOrd="0" presId="urn:microsoft.com/office/officeart/2008/layout/LinedList"/>
    <dgm:cxn modelId="{5938C83C-27E3-4F0C-8FE1-10A86E7A6A05}" type="presParOf" srcId="{7761E619-3C02-4179-870A-5471B0F1EA80}" destId="{CA084B2E-D619-4D8C-8844-3E16C5647A2B}" srcOrd="1" destOrd="0" presId="urn:microsoft.com/office/officeart/2008/layout/LinedList"/>
    <dgm:cxn modelId="{430C76B1-EC72-44F3-BFE4-9973C9CF0915}" type="presParOf" srcId="{886D1607-7735-4895-94F3-CFDFDF455AD5}" destId="{EB31F484-CD15-440E-8027-4B1C33BF2761}" srcOrd="6" destOrd="0" presId="urn:microsoft.com/office/officeart/2008/layout/LinedList"/>
    <dgm:cxn modelId="{A08E255C-163F-4E64-9E72-A177F9EE2962}" type="presParOf" srcId="{886D1607-7735-4895-94F3-CFDFDF455AD5}" destId="{39C4F993-8B60-4560-970C-F07A13A07A04}" srcOrd="7" destOrd="0" presId="urn:microsoft.com/office/officeart/2008/layout/LinedList"/>
    <dgm:cxn modelId="{061DA4AA-36BC-4098-8DDB-CD23B13A7F9E}" type="presParOf" srcId="{39C4F993-8B60-4560-970C-F07A13A07A04}" destId="{27FAD513-9D30-45D7-8101-1915CC86EE41}" srcOrd="0" destOrd="0" presId="urn:microsoft.com/office/officeart/2008/layout/LinedList"/>
    <dgm:cxn modelId="{322F167D-A162-4031-9E17-51936C0C4244}" type="presParOf" srcId="{39C4F993-8B60-4560-970C-F07A13A07A04}" destId="{CFF98B04-A91D-421D-92A4-BDE3DFACDC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69B842-BE1D-4B15-9E8B-5486BA250FFA}"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AFE19AFB-3F90-469E-8027-F5CFCAA60031}">
      <dgm:prSet/>
      <dgm:spPr/>
      <dgm:t>
        <a:bodyPr/>
        <a:lstStyle/>
        <a:p>
          <a:r>
            <a:rPr lang="en-US"/>
            <a:t>Bedenk welke onderzoeksmethode bij jullie doelgroep passen. Misschien wel allebei? </a:t>
          </a:r>
          <a:r>
            <a:rPr lang="en-US">
              <a:sym typeface="Wingdings" panose="05000000000000000000" pitchFamily="2" charset="2"/>
            </a:rPr>
            <a:t></a:t>
          </a:r>
          <a:endParaRPr lang="en-US"/>
        </a:p>
      </dgm:t>
    </dgm:pt>
    <dgm:pt modelId="{28BB23B0-D409-4BB4-A0BB-54F3AFECE00C}" type="parTrans" cxnId="{5AC2B14C-CD1B-48ED-AD4B-EEE4FC2E4F03}">
      <dgm:prSet/>
      <dgm:spPr/>
      <dgm:t>
        <a:bodyPr/>
        <a:lstStyle/>
        <a:p>
          <a:endParaRPr lang="en-US"/>
        </a:p>
      </dgm:t>
    </dgm:pt>
    <dgm:pt modelId="{749D856C-EF63-4304-9CA8-5A419F13E86D}" type="sibTrans" cxnId="{5AC2B14C-CD1B-48ED-AD4B-EEE4FC2E4F03}">
      <dgm:prSet/>
      <dgm:spPr/>
      <dgm:t>
        <a:bodyPr/>
        <a:lstStyle/>
        <a:p>
          <a:endParaRPr lang="en-US"/>
        </a:p>
      </dgm:t>
    </dgm:pt>
    <dgm:pt modelId="{5C7776AD-CBB3-4A9E-BAAA-D3F39A72C8F7}">
      <dgm:prSet/>
      <dgm:spPr/>
      <dgm:t>
        <a:bodyPr/>
        <a:lstStyle/>
        <a:p>
          <a:r>
            <a:rPr lang="en-US"/>
            <a:t>Denk na in hoeverre de deelvragen beantwoord kunnen worden met een methode. Zorg dat je het kan beargumenteren.</a:t>
          </a:r>
        </a:p>
      </dgm:t>
    </dgm:pt>
    <dgm:pt modelId="{7A4357AA-799A-4675-8DE9-2C2D82426125}" type="parTrans" cxnId="{48D1A255-F6F6-4B40-A8E9-137D97729B51}">
      <dgm:prSet/>
      <dgm:spPr/>
      <dgm:t>
        <a:bodyPr/>
        <a:lstStyle/>
        <a:p>
          <a:endParaRPr lang="en-US"/>
        </a:p>
      </dgm:t>
    </dgm:pt>
    <dgm:pt modelId="{241D2B36-93D0-4E43-B7CA-BF0D07DF5613}" type="sibTrans" cxnId="{48D1A255-F6F6-4B40-A8E9-137D97729B51}">
      <dgm:prSet/>
      <dgm:spPr/>
      <dgm:t>
        <a:bodyPr/>
        <a:lstStyle/>
        <a:p>
          <a:endParaRPr lang="en-US"/>
        </a:p>
      </dgm:t>
    </dgm:pt>
    <dgm:pt modelId="{2A2BD456-8DF6-4972-A756-065EE7B6D336}">
      <dgm:prSet/>
      <dgm:spPr/>
      <dgm:t>
        <a:bodyPr/>
        <a:lstStyle/>
        <a:p>
          <a:r>
            <a:rPr lang="en-US"/>
            <a:t>Maak een plan (incl. data en taakverdeling) voor het maken, verspreiden en analyseren van alle onderzoeken. </a:t>
          </a:r>
        </a:p>
      </dgm:t>
    </dgm:pt>
    <dgm:pt modelId="{EBBE15E3-6E5A-472B-894C-B8E73134FCFA}" type="parTrans" cxnId="{B1992388-1848-469B-9D77-3DA83515F9D0}">
      <dgm:prSet/>
      <dgm:spPr/>
      <dgm:t>
        <a:bodyPr/>
        <a:lstStyle/>
        <a:p>
          <a:endParaRPr lang="nl-NL"/>
        </a:p>
      </dgm:t>
    </dgm:pt>
    <dgm:pt modelId="{4F522BF8-2805-4E39-9E7C-77846953CAB9}" type="sibTrans" cxnId="{B1992388-1848-469B-9D77-3DA83515F9D0}">
      <dgm:prSet/>
      <dgm:spPr/>
      <dgm:t>
        <a:bodyPr/>
        <a:lstStyle/>
        <a:p>
          <a:endParaRPr lang="nl-NL"/>
        </a:p>
      </dgm:t>
    </dgm:pt>
    <dgm:pt modelId="{E4E3EE47-C81C-40E5-ADC7-DD4DBD26E6DB}" type="pres">
      <dgm:prSet presAssocID="{0969B842-BE1D-4B15-9E8B-5486BA250FFA}" presName="root" presStyleCnt="0">
        <dgm:presLayoutVars>
          <dgm:dir/>
          <dgm:resizeHandles val="exact"/>
        </dgm:presLayoutVars>
      </dgm:prSet>
      <dgm:spPr/>
    </dgm:pt>
    <dgm:pt modelId="{492E42B5-2185-4DA6-A1F9-90351690031C}" type="pres">
      <dgm:prSet presAssocID="{AFE19AFB-3F90-469E-8027-F5CFCAA60031}" presName="compNode" presStyleCnt="0"/>
      <dgm:spPr/>
    </dgm:pt>
    <dgm:pt modelId="{088AC879-B200-41D9-98CC-95331E138FD2}" type="pres">
      <dgm:prSet presAssocID="{AFE19AFB-3F90-469E-8027-F5CFCAA60031}" presName="bgRect" presStyleLbl="bgShp" presStyleIdx="0" presStyleCnt="3"/>
      <dgm:spPr/>
    </dgm:pt>
    <dgm:pt modelId="{24432B7E-A007-47C5-A619-45E95B5BF060}" type="pres">
      <dgm:prSet presAssocID="{AFE19AFB-3F90-469E-8027-F5CFCAA600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nkje"/>
        </a:ext>
      </dgm:extLst>
    </dgm:pt>
    <dgm:pt modelId="{7B5C0D44-B994-4A1B-97D6-2CA76D72204D}" type="pres">
      <dgm:prSet presAssocID="{AFE19AFB-3F90-469E-8027-F5CFCAA60031}" presName="spaceRect" presStyleCnt="0"/>
      <dgm:spPr/>
    </dgm:pt>
    <dgm:pt modelId="{3AD80C15-965B-4330-AA0B-D988509433E6}" type="pres">
      <dgm:prSet presAssocID="{AFE19AFB-3F90-469E-8027-F5CFCAA60031}" presName="parTx" presStyleLbl="revTx" presStyleIdx="0" presStyleCnt="3">
        <dgm:presLayoutVars>
          <dgm:chMax val="0"/>
          <dgm:chPref val="0"/>
        </dgm:presLayoutVars>
      </dgm:prSet>
      <dgm:spPr/>
    </dgm:pt>
    <dgm:pt modelId="{7FEB0236-2B2E-42E4-BB96-D329A9C0445F}" type="pres">
      <dgm:prSet presAssocID="{749D856C-EF63-4304-9CA8-5A419F13E86D}" presName="sibTrans" presStyleCnt="0"/>
      <dgm:spPr/>
    </dgm:pt>
    <dgm:pt modelId="{9CF41814-2FC0-4A05-8F35-901AADA3355F}" type="pres">
      <dgm:prSet presAssocID="{5C7776AD-CBB3-4A9E-BAAA-D3F39A72C8F7}" presName="compNode" presStyleCnt="0"/>
      <dgm:spPr/>
    </dgm:pt>
    <dgm:pt modelId="{4A56850B-63E3-477A-8918-8E453B46578A}" type="pres">
      <dgm:prSet presAssocID="{5C7776AD-CBB3-4A9E-BAAA-D3F39A72C8F7}" presName="bgRect" presStyleLbl="bgShp" presStyleIdx="1" presStyleCnt="3"/>
      <dgm:spPr/>
    </dgm:pt>
    <dgm:pt modelId="{1CE572C1-54F9-4EEF-AB92-5E704CA67EB5}" type="pres">
      <dgm:prSet presAssocID="{5C7776AD-CBB3-4A9E-BAAA-D3F39A72C8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E1BA6C50-6FBF-486B-9D31-6A4245494163}" type="pres">
      <dgm:prSet presAssocID="{5C7776AD-CBB3-4A9E-BAAA-D3F39A72C8F7}" presName="spaceRect" presStyleCnt="0"/>
      <dgm:spPr/>
    </dgm:pt>
    <dgm:pt modelId="{CD494465-FBAA-4C40-9656-58FC65C7D2EF}" type="pres">
      <dgm:prSet presAssocID="{5C7776AD-CBB3-4A9E-BAAA-D3F39A72C8F7}" presName="parTx" presStyleLbl="revTx" presStyleIdx="1" presStyleCnt="3">
        <dgm:presLayoutVars>
          <dgm:chMax val="0"/>
          <dgm:chPref val="0"/>
        </dgm:presLayoutVars>
      </dgm:prSet>
      <dgm:spPr/>
    </dgm:pt>
    <dgm:pt modelId="{88F0B777-A54E-4E81-89A8-39B9576072E3}" type="pres">
      <dgm:prSet presAssocID="{241D2B36-93D0-4E43-B7CA-BF0D07DF5613}" presName="sibTrans" presStyleCnt="0"/>
      <dgm:spPr/>
    </dgm:pt>
    <dgm:pt modelId="{ABF979E7-DB65-4C63-B885-2EFFB7044AF2}" type="pres">
      <dgm:prSet presAssocID="{2A2BD456-8DF6-4972-A756-065EE7B6D336}" presName="compNode" presStyleCnt="0"/>
      <dgm:spPr/>
    </dgm:pt>
    <dgm:pt modelId="{051B5EC7-90C9-42BB-B8A6-9453CEFA89D9}" type="pres">
      <dgm:prSet presAssocID="{2A2BD456-8DF6-4972-A756-065EE7B6D336}" presName="bgRect" presStyleLbl="bgShp" presStyleIdx="2" presStyleCnt="3"/>
      <dgm:spPr/>
    </dgm:pt>
    <dgm:pt modelId="{A3C571FA-8DCC-45EA-B6F8-768D9EBF1701}" type="pres">
      <dgm:prSet presAssocID="{2A2BD456-8DF6-4972-A756-065EE7B6D3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jst silhouet"/>
        </a:ext>
      </dgm:extLst>
    </dgm:pt>
    <dgm:pt modelId="{872FEB69-28F3-40B6-B9A7-D3DB6188616F}" type="pres">
      <dgm:prSet presAssocID="{2A2BD456-8DF6-4972-A756-065EE7B6D336}" presName="spaceRect" presStyleCnt="0"/>
      <dgm:spPr/>
    </dgm:pt>
    <dgm:pt modelId="{25D09F27-AE20-444C-9C09-D28D539C815A}" type="pres">
      <dgm:prSet presAssocID="{2A2BD456-8DF6-4972-A756-065EE7B6D336}" presName="parTx" presStyleLbl="revTx" presStyleIdx="2" presStyleCnt="3">
        <dgm:presLayoutVars>
          <dgm:chMax val="0"/>
          <dgm:chPref val="0"/>
        </dgm:presLayoutVars>
      </dgm:prSet>
      <dgm:spPr/>
    </dgm:pt>
  </dgm:ptLst>
  <dgm:cxnLst>
    <dgm:cxn modelId="{BEBC4524-C8E0-4C01-BA6C-109E02F70BFA}" type="presOf" srcId="{5C7776AD-CBB3-4A9E-BAAA-D3F39A72C8F7}" destId="{CD494465-FBAA-4C40-9656-58FC65C7D2EF}" srcOrd="0" destOrd="0" presId="urn:microsoft.com/office/officeart/2018/2/layout/IconVerticalSolidList"/>
    <dgm:cxn modelId="{5AC2B14C-CD1B-48ED-AD4B-EEE4FC2E4F03}" srcId="{0969B842-BE1D-4B15-9E8B-5486BA250FFA}" destId="{AFE19AFB-3F90-469E-8027-F5CFCAA60031}" srcOrd="0" destOrd="0" parTransId="{28BB23B0-D409-4BB4-A0BB-54F3AFECE00C}" sibTransId="{749D856C-EF63-4304-9CA8-5A419F13E86D}"/>
    <dgm:cxn modelId="{48D1A255-F6F6-4B40-A8E9-137D97729B51}" srcId="{0969B842-BE1D-4B15-9E8B-5486BA250FFA}" destId="{5C7776AD-CBB3-4A9E-BAAA-D3F39A72C8F7}" srcOrd="1" destOrd="0" parTransId="{7A4357AA-799A-4675-8DE9-2C2D82426125}" sibTransId="{241D2B36-93D0-4E43-B7CA-BF0D07DF5613}"/>
    <dgm:cxn modelId="{B1992388-1848-469B-9D77-3DA83515F9D0}" srcId="{0969B842-BE1D-4B15-9E8B-5486BA250FFA}" destId="{2A2BD456-8DF6-4972-A756-065EE7B6D336}" srcOrd="2" destOrd="0" parTransId="{EBBE15E3-6E5A-472B-894C-B8E73134FCFA}" sibTransId="{4F522BF8-2805-4E39-9E7C-77846953CAB9}"/>
    <dgm:cxn modelId="{DF7B2991-E1CE-480E-AFC1-4AAC0794A676}" type="presOf" srcId="{2A2BD456-8DF6-4972-A756-065EE7B6D336}" destId="{25D09F27-AE20-444C-9C09-D28D539C815A}" srcOrd="0" destOrd="0" presId="urn:microsoft.com/office/officeart/2018/2/layout/IconVerticalSolidList"/>
    <dgm:cxn modelId="{831967AF-CE2C-4C49-92CB-3C3DC09BEC7E}" type="presOf" srcId="{0969B842-BE1D-4B15-9E8B-5486BA250FFA}" destId="{E4E3EE47-C81C-40E5-ADC7-DD4DBD26E6DB}" srcOrd="0" destOrd="0" presId="urn:microsoft.com/office/officeart/2018/2/layout/IconVerticalSolidList"/>
    <dgm:cxn modelId="{D84F3FDF-090B-4DEE-9945-AA6FCF877CEA}" type="presOf" srcId="{AFE19AFB-3F90-469E-8027-F5CFCAA60031}" destId="{3AD80C15-965B-4330-AA0B-D988509433E6}" srcOrd="0" destOrd="0" presId="urn:microsoft.com/office/officeart/2018/2/layout/IconVerticalSolidList"/>
    <dgm:cxn modelId="{B282A43A-96B8-439B-84E8-71FDDA6EC573}" type="presParOf" srcId="{E4E3EE47-C81C-40E5-ADC7-DD4DBD26E6DB}" destId="{492E42B5-2185-4DA6-A1F9-90351690031C}" srcOrd="0" destOrd="0" presId="urn:microsoft.com/office/officeart/2018/2/layout/IconVerticalSolidList"/>
    <dgm:cxn modelId="{9DA1F2C5-3AB1-42DB-B529-13EA4F5E3555}" type="presParOf" srcId="{492E42B5-2185-4DA6-A1F9-90351690031C}" destId="{088AC879-B200-41D9-98CC-95331E138FD2}" srcOrd="0" destOrd="0" presId="urn:microsoft.com/office/officeart/2018/2/layout/IconVerticalSolidList"/>
    <dgm:cxn modelId="{DF6AD45B-F4F6-446C-AA9F-5A2ED1BA7888}" type="presParOf" srcId="{492E42B5-2185-4DA6-A1F9-90351690031C}" destId="{24432B7E-A007-47C5-A619-45E95B5BF060}" srcOrd="1" destOrd="0" presId="urn:microsoft.com/office/officeart/2018/2/layout/IconVerticalSolidList"/>
    <dgm:cxn modelId="{C2275FCF-4658-4FCF-904E-E90E8C975C80}" type="presParOf" srcId="{492E42B5-2185-4DA6-A1F9-90351690031C}" destId="{7B5C0D44-B994-4A1B-97D6-2CA76D72204D}" srcOrd="2" destOrd="0" presId="urn:microsoft.com/office/officeart/2018/2/layout/IconVerticalSolidList"/>
    <dgm:cxn modelId="{27A37A13-773A-49A1-B9B3-CFF5E69C7E73}" type="presParOf" srcId="{492E42B5-2185-4DA6-A1F9-90351690031C}" destId="{3AD80C15-965B-4330-AA0B-D988509433E6}" srcOrd="3" destOrd="0" presId="urn:microsoft.com/office/officeart/2018/2/layout/IconVerticalSolidList"/>
    <dgm:cxn modelId="{840B2BFF-42B3-4BE2-8542-248981B45E86}" type="presParOf" srcId="{E4E3EE47-C81C-40E5-ADC7-DD4DBD26E6DB}" destId="{7FEB0236-2B2E-42E4-BB96-D329A9C0445F}" srcOrd="1" destOrd="0" presId="urn:microsoft.com/office/officeart/2018/2/layout/IconVerticalSolidList"/>
    <dgm:cxn modelId="{020CDCD0-6096-4E64-9BD8-7C513E0FCB33}" type="presParOf" srcId="{E4E3EE47-C81C-40E5-ADC7-DD4DBD26E6DB}" destId="{9CF41814-2FC0-4A05-8F35-901AADA3355F}" srcOrd="2" destOrd="0" presId="urn:microsoft.com/office/officeart/2018/2/layout/IconVerticalSolidList"/>
    <dgm:cxn modelId="{F1C43BE4-89BA-430D-B1DF-85BA19479B97}" type="presParOf" srcId="{9CF41814-2FC0-4A05-8F35-901AADA3355F}" destId="{4A56850B-63E3-477A-8918-8E453B46578A}" srcOrd="0" destOrd="0" presId="urn:microsoft.com/office/officeart/2018/2/layout/IconVerticalSolidList"/>
    <dgm:cxn modelId="{E29C2B44-6046-40B5-9304-5C76A8733804}" type="presParOf" srcId="{9CF41814-2FC0-4A05-8F35-901AADA3355F}" destId="{1CE572C1-54F9-4EEF-AB92-5E704CA67EB5}" srcOrd="1" destOrd="0" presId="urn:microsoft.com/office/officeart/2018/2/layout/IconVerticalSolidList"/>
    <dgm:cxn modelId="{502A0709-7407-4425-AEE3-D8737B5BA63A}" type="presParOf" srcId="{9CF41814-2FC0-4A05-8F35-901AADA3355F}" destId="{E1BA6C50-6FBF-486B-9D31-6A4245494163}" srcOrd="2" destOrd="0" presId="urn:microsoft.com/office/officeart/2018/2/layout/IconVerticalSolidList"/>
    <dgm:cxn modelId="{909F7BA1-6B1F-4413-A222-8E43C378ECBC}" type="presParOf" srcId="{9CF41814-2FC0-4A05-8F35-901AADA3355F}" destId="{CD494465-FBAA-4C40-9656-58FC65C7D2EF}" srcOrd="3" destOrd="0" presId="urn:microsoft.com/office/officeart/2018/2/layout/IconVerticalSolidList"/>
    <dgm:cxn modelId="{29245DFD-C598-4B4D-A5F3-BBB420D2FA0C}" type="presParOf" srcId="{E4E3EE47-C81C-40E5-ADC7-DD4DBD26E6DB}" destId="{88F0B777-A54E-4E81-89A8-39B9576072E3}" srcOrd="3" destOrd="0" presId="urn:microsoft.com/office/officeart/2018/2/layout/IconVerticalSolidList"/>
    <dgm:cxn modelId="{925A27E0-002F-440C-8163-A02C6CDAB99D}" type="presParOf" srcId="{E4E3EE47-C81C-40E5-ADC7-DD4DBD26E6DB}" destId="{ABF979E7-DB65-4C63-B885-2EFFB7044AF2}" srcOrd="4" destOrd="0" presId="urn:microsoft.com/office/officeart/2018/2/layout/IconVerticalSolidList"/>
    <dgm:cxn modelId="{7CFA4E5C-812A-490C-81FA-2931D1E4AAD7}" type="presParOf" srcId="{ABF979E7-DB65-4C63-B885-2EFFB7044AF2}" destId="{051B5EC7-90C9-42BB-B8A6-9453CEFA89D9}" srcOrd="0" destOrd="0" presId="urn:microsoft.com/office/officeart/2018/2/layout/IconVerticalSolidList"/>
    <dgm:cxn modelId="{A4D85D16-6B41-4C5F-A7E2-67EDE6D53FAA}" type="presParOf" srcId="{ABF979E7-DB65-4C63-B885-2EFFB7044AF2}" destId="{A3C571FA-8DCC-45EA-B6F8-768D9EBF1701}" srcOrd="1" destOrd="0" presId="urn:microsoft.com/office/officeart/2018/2/layout/IconVerticalSolidList"/>
    <dgm:cxn modelId="{ABB85E28-F18E-404D-B525-CF2E2D601702}" type="presParOf" srcId="{ABF979E7-DB65-4C63-B885-2EFFB7044AF2}" destId="{872FEB69-28F3-40B6-B9A7-D3DB6188616F}" srcOrd="2" destOrd="0" presId="urn:microsoft.com/office/officeart/2018/2/layout/IconVerticalSolidList"/>
    <dgm:cxn modelId="{A74A91F8-48F8-4EA3-BC61-9889A89CA4F1}" type="presParOf" srcId="{ABF979E7-DB65-4C63-B885-2EFFB7044AF2}" destId="{25D09F27-AE20-444C-9C09-D28D539C815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7AA87-938B-4738-8C29-AD1C1568A4EA}">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DC2C1-2168-4204-BC7D-BB420950AA16}">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Systematisch</a:t>
          </a:r>
        </a:p>
      </dsp:txBody>
      <dsp:txXfrm>
        <a:off x="0" y="0"/>
        <a:ext cx="6900512" cy="1384035"/>
      </dsp:txXfrm>
    </dsp:sp>
    <dsp:sp modelId="{9014E1C4-2766-47EA-9ABD-BF7FBB462175}">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8E72A2-6C27-4A23-B27D-C27484D1CCC4}">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Gestructureerd </a:t>
          </a:r>
        </a:p>
      </dsp:txBody>
      <dsp:txXfrm>
        <a:off x="0" y="1384035"/>
        <a:ext cx="6900512" cy="1384035"/>
      </dsp:txXfrm>
    </dsp:sp>
    <dsp:sp modelId="{B1DBDE55-BDDC-4215-950C-8BF6F4C9BE15}">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5F999-BA86-4068-993F-5761120D2762}">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Onderbouwen met theorie- en praktijkonderzoek</a:t>
          </a:r>
        </a:p>
      </dsp:txBody>
      <dsp:txXfrm>
        <a:off x="0" y="2768070"/>
        <a:ext cx="6900512" cy="1384035"/>
      </dsp:txXfrm>
    </dsp:sp>
    <dsp:sp modelId="{EB31F484-CD15-440E-8027-4B1C33BF2761}">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FAD513-9D30-45D7-8101-1915CC86EE4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Objectief waarnemen (geen eigen mening hebben)</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AC879-B200-41D9-98CC-95331E138FD2}">
      <dsp:nvSpPr>
        <dsp:cNvPr id="0" name=""/>
        <dsp:cNvSpPr/>
      </dsp:nvSpPr>
      <dsp:spPr>
        <a:xfrm>
          <a:off x="0" y="5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432B7E-A007-47C5-A619-45E95B5BF060}">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D80C15-965B-4330-AA0B-D988509433E6}">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a:t>Bedenk welke onderzoeksmethode bij jullie doelgroep passen. Misschien wel allebei? </a:t>
          </a:r>
          <a:r>
            <a:rPr lang="en-US" sz="2500" kern="1200">
              <a:sym typeface="Wingdings" panose="05000000000000000000" pitchFamily="2" charset="2"/>
            </a:rPr>
            <a:t></a:t>
          </a:r>
          <a:endParaRPr lang="en-US" sz="2500" kern="1200"/>
        </a:p>
      </dsp:txBody>
      <dsp:txXfrm>
        <a:off x="1435988" y="531"/>
        <a:ext cx="9079611" cy="1243280"/>
      </dsp:txXfrm>
    </dsp:sp>
    <dsp:sp modelId="{4A56850B-63E3-477A-8918-8E453B46578A}">
      <dsp:nvSpPr>
        <dsp:cNvPr id="0" name=""/>
        <dsp:cNvSpPr/>
      </dsp:nvSpPr>
      <dsp:spPr>
        <a:xfrm>
          <a:off x="0" y="15546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E572C1-54F9-4EEF-AB92-5E704CA67EB5}">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494465-FBAA-4C40-9656-58FC65C7D2EF}">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a:t>Denk na in hoeverre de deelvragen beantwoord kunnen worden met een methode. Zorg dat je het kan beargumenteren.</a:t>
          </a:r>
        </a:p>
      </dsp:txBody>
      <dsp:txXfrm>
        <a:off x="1435988" y="1554631"/>
        <a:ext cx="9079611" cy="1243280"/>
      </dsp:txXfrm>
    </dsp:sp>
    <dsp:sp modelId="{051B5EC7-90C9-42BB-B8A6-9453CEFA89D9}">
      <dsp:nvSpPr>
        <dsp:cNvPr id="0" name=""/>
        <dsp:cNvSpPr/>
      </dsp:nvSpPr>
      <dsp:spPr>
        <a:xfrm>
          <a:off x="0" y="3108732"/>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571FA-8DCC-45EA-B6F8-768D9EBF1701}">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D09F27-AE20-444C-9C09-D28D539C815A}">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a:t>Maak een plan (incl. data en taakverdeling) voor het maken, verspreiden en analyseren van alle onderzoeken. </a:t>
          </a:r>
        </a:p>
      </dsp:txBody>
      <dsp:txXfrm>
        <a:off x="1435988" y="3108732"/>
        <a:ext cx="9079611" cy="12432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5157B-C0C3-46FE-9014-74FAED0CDF3D}" type="datetimeFigureOut">
              <a:rPr lang="nl-NL" smtClean="0"/>
              <a:t>17-9-2022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33B24-DCD3-4311-9E12-968980675BF5}" type="slidenum">
              <a:rPr lang="nl-NL" smtClean="0"/>
              <a:t>‹nr.›</a:t>
            </a:fld>
            <a:endParaRPr lang="nl-NL"/>
          </a:p>
        </p:txBody>
      </p:sp>
    </p:spTree>
    <p:extLst>
      <p:ext uri="{BB962C8B-B14F-4D97-AF65-F5344CB8AC3E}">
        <p14:creationId xmlns:p14="http://schemas.microsoft.com/office/powerpoint/2010/main" val="17056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9375" y="739775"/>
            <a:ext cx="6583363" cy="3703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3</a:t>
            </a:fld>
            <a:endParaRPr lang="nl-NL"/>
          </a:p>
        </p:txBody>
      </p:sp>
    </p:spTree>
    <p:extLst>
      <p:ext uri="{BB962C8B-B14F-4D97-AF65-F5344CB8AC3E}">
        <p14:creationId xmlns:p14="http://schemas.microsoft.com/office/powerpoint/2010/main" val="309234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25D1C-2287-EA47-18C5-B4F1D3B643D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554D378-A363-B972-9777-78F33B2AD8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3306741-4F8C-0DAC-E9E5-6688F82E1B21}"/>
              </a:ext>
            </a:extLst>
          </p:cNvPr>
          <p:cNvSpPr>
            <a:spLocks noGrp="1"/>
          </p:cNvSpPr>
          <p:nvPr>
            <p:ph type="dt" sz="half" idx="10"/>
          </p:nvPr>
        </p:nvSpPr>
        <p:spPr/>
        <p:txBody>
          <a:bodyPr/>
          <a:lstStyle/>
          <a:p>
            <a:fld id="{36D5A2AD-13E4-481C-A907-783E69D82E7B}"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90236A32-7547-23B3-CE19-ADF373D424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0A73BFD-8FC0-2F84-9982-525BD26579FE}"/>
              </a:ext>
            </a:extLst>
          </p:cNvPr>
          <p:cNvSpPr>
            <a:spLocks noGrp="1"/>
          </p:cNvSpPr>
          <p:nvPr>
            <p:ph type="sldNum" sz="quarter" idx="12"/>
          </p:nvPr>
        </p:nvSpPr>
        <p:spPr/>
        <p:txBody>
          <a:bodyPr/>
          <a:lstStyle/>
          <a:p>
            <a:fld id="{97E0534B-0F45-48FA-8E69-4DE3497327AC}" type="slidenum">
              <a:rPr lang="nl-NL" smtClean="0"/>
              <a:t>‹nr.›</a:t>
            </a:fld>
            <a:endParaRPr lang="nl-NL"/>
          </a:p>
        </p:txBody>
      </p:sp>
    </p:spTree>
    <p:extLst>
      <p:ext uri="{BB962C8B-B14F-4D97-AF65-F5344CB8AC3E}">
        <p14:creationId xmlns:p14="http://schemas.microsoft.com/office/powerpoint/2010/main" val="316534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467D76-E87E-D803-826A-866F3D10AB3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A47EAD8-C0CA-812D-BBD9-5F4932DB0DC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B71BE38-70EA-0629-AB1B-E32161714AEF}"/>
              </a:ext>
            </a:extLst>
          </p:cNvPr>
          <p:cNvSpPr>
            <a:spLocks noGrp="1"/>
          </p:cNvSpPr>
          <p:nvPr>
            <p:ph type="dt" sz="half" idx="10"/>
          </p:nvPr>
        </p:nvSpPr>
        <p:spPr/>
        <p:txBody>
          <a:bodyPr/>
          <a:lstStyle/>
          <a:p>
            <a:fld id="{36D5A2AD-13E4-481C-A907-783E69D82E7B}"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F18136B5-EB31-EB80-EF1E-69D25F6E90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3297355-B0C4-6F9E-00FB-CE5914B0DFD9}"/>
              </a:ext>
            </a:extLst>
          </p:cNvPr>
          <p:cNvSpPr>
            <a:spLocks noGrp="1"/>
          </p:cNvSpPr>
          <p:nvPr>
            <p:ph type="sldNum" sz="quarter" idx="12"/>
          </p:nvPr>
        </p:nvSpPr>
        <p:spPr/>
        <p:txBody>
          <a:bodyPr/>
          <a:lstStyle/>
          <a:p>
            <a:fld id="{97E0534B-0F45-48FA-8E69-4DE3497327AC}" type="slidenum">
              <a:rPr lang="nl-NL" smtClean="0"/>
              <a:t>‹nr.›</a:t>
            </a:fld>
            <a:endParaRPr lang="nl-NL"/>
          </a:p>
        </p:txBody>
      </p:sp>
    </p:spTree>
    <p:extLst>
      <p:ext uri="{BB962C8B-B14F-4D97-AF65-F5344CB8AC3E}">
        <p14:creationId xmlns:p14="http://schemas.microsoft.com/office/powerpoint/2010/main" val="233213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F6EC043-2E66-CFDB-D37F-4C2589C5754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1214B14-92A5-E4C8-10AA-F4CAF14200D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4A51BAF-410E-7084-D24B-128077D7476B}"/>
              </a:ext>
            </a:extLst>
          </p:cNvPr>
          <p:cNvSpPr>
            <a:spLocks noGrp="1"/>
          </p:cNvSpPr>
          <p:nvPr>
            <p:ph type="dt" sz="half" idx="10"/>
          </p:nvPr>
        </p:nvSpPr>
        <p:spPr/>
        <p:txBody>
          <a:bodyPr/>
          <a:lstStyle/>
          <a:p>
            <a:fld id="{36D5A2AD-13E4-481C-A907-783E69D82E7B}"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A341B1EC-84AF-ADEC-EE08-94D9427B0F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457305-1C90-5166-BB10-62811B0BAB00}"/>
              </a:ext>
            </a:extLst>
          </p:cNvPr>
          <p:cNvSpPr>
            <a:spLocks noGrp="1"/>
          </p:cNvSpPr>
          <p:nvPr>
            <p:ph type="sldNum" sz="quarter" idx="12"/>
          </p:nvPr>
        </p:nvSpPr>
        <p:spPr/>
        <p:txBody>
          <a:bodyPr/>
          <a:lstStyle/>
          <a:p>
            <a:fld id="{97E0534B-0F45-48FA-8E69-4DE3497327AC}" type="slidenum">
              <a:rPr lang="nl-NL" smtClean="0"/>
              <a:t>‹nr.›</a:t>
            </a:fld>
            <a:endParaRPr lang="nl-NL"/>
          </a:p>
        </p:txBody>
      </p:sp>
    </p:spTree>
    <p:extLst>
      <p:ext uri="{BB962C8B-B14F-4D97-AF65-F5344CB8AC3E}">
        <p14:creationId xmlns:p14="http://schemas.microsoft.com/office/powerpoint/2010/main" val="258705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CD67E4C-19F1-4586-87AA-751BC1D0EDC5}" type="datetimeFigureOut">
              <a:rPr lang="nl-NL" smtClean="0"/>
              <a:t>17-9-2022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6FFBBD5-A2CB-4D4A-AD4E-FF50A4DD4DF2}" type="slidenum">
              <a:rPr lang="nl-NL" smtClean="0"/>
              <a:t>‹nr.›</a:t>
            </a:fld>
            <a:endParaRPr lang="nl-NL"/>
          </a:p>
        </p:txBody>
      </p:sp>
    </p:spTree>
    <p:extLst>
      <p:ext uri="{BB962C8B-B14F-4D97-AF65-F5344CB8AC3E}">
        <p14:creationId xmlns:p14="http://schemas.microsoft.com/office/powerpoint/2010/main" val="94396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558645-FFE3-FFC4-5CD4-7A5A395796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2F4ED27-7D43-1094-B75E-9D64C8D5173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E9EDEB-923B-0387-08F4-3154A94DA147}"/>
              </a:ext>
            </a:extLst>
          </p:cNvPr>
          <p:cNvSpPr>
            <a:spLocks noGrp="1"/>
          </p:cNvSpPr>
          <p:nvPr>
            <p:ph type="dt" sz="half" idx="10"/>
          </p:nvPr>
        </p:nvSpPr>
        <p:spPr/>
        <p:txBody>
          <a:bodyPr/>
          <a:lstStyle/>
          <a:p>
            <a:fld id="{36D5A2AD-13E4-481C-A907-783E69D82E7B}"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8DA084E6-0D95-9E7B-FAA0-BFE56CEB68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F8F9D1-6105-8A21-D64C-5B1391EF4C63}"/>
              </a:ext>
            </a:extLst>
          </p:cNvPr>
          <p:cNvSpPr>
            <a:spLocks noGrp="1"/>
          </p:cNvSpPr>
          <p:nvPr>
            <p:ph type="sldNum" sz="quarter" idx="12"/>
          </p:nvPr>
        </p:nvSpPr>
        <p:spPr/>
        <p:txBody>
          <a:bodyPr/>
          <a:lstStyle/>
          <a:p>
            <a:fld id="{97E0534B-0F45-48FA-8E69-4DE3497327AC}" type="slidenum">
              <a:rPr lang="nl-NL" smtClean="0"/>
              <a:t>‹nr.›</a:t>
            </a:fld>
            <a:endParaRPr lang="nl-NL"/>
          </a:p>
        </p:txBody>
      </p:sp>
    </p:spTree>
    <p:extLst>
      <p:ext uri="{BB962C8B-B14F-4D97-AF65-F5344CB8AC3E}">
        <p14:creationId xmlns:p14="http://schemas.microsoft.com/office/powerpoint/2010/main" val="169770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CAB9A-25AD-B3D6-A2E9-6346A05CB5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143AA99-2B7E-A19C-333A-342D75B9F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950A3CF-5361-41DA-4E88-13FFDD996B28}"/>
              </a:ext>
            </a:extLst>
          </p:cNvPr>
          <p:cNvSpPr>
            <a:spLocks noGrp="1"/>
          </p:cNvSpPr>
          <p:nvPr>
            <p:ph type="dt" sz="half" idx="10"/>
          </p:nvPr>
        </p:nvSpPr>
        <p:spPr/>
        <p:txBody>
          <a:bodyPr/>
          <a:lstStyle/>
          <a:p>
            <a:fld id="{36D5A2AD-13E4-481C-A907-783E69D82E7B}"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3F4E9940-2FFD-530F-0FF8-6059A72686E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8A96CF6-B636-89CF-FF6B-2EDB7148999E}"/>
              </a:ext>
            </a:extLst>
          </p:cNvPr>
          <p:cNvSpPr>
            <a:spLocks noGrp="1"/>
          </p:cNvSpPr>
          <p:nvPr>
            <p:ph type="sldNum" sz="quarter" idx="12"/>
          </p:nvPr>
        </p:nvSpPr>
        <p:spPr/>
        <p:txBody>
          <a:bodyPr/>
          <a:lstStyle/>
          <a:p>
            <a:fld id="{97E0534B-0F45-48FA-8E69-4DE3497327AC}" type="slidenum">
              <a:rPr lang="nl-NL" smtClean="0"/>
              <a:t>‹nr.›</a:t>
            </a:fld>
            <a:endParaRPr lang="nl-NL"/>
          </a:p>
        </p:txBody>
      </p:sp>
    </p:spTree>
    <p:extLst>
      <p:ext uri="{BB962C8B-B14F-4D97-AF65-F5344CB8AC3E}">
        <p14:creationId xmlns:p14="http://schemas.microsoft.com/office/powerpoint/2010/main" val="175010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8959D-FE6F-1963-17E1-EE81C040EBF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C3CE417-95E9-1280-3FAA-32F89880485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4BE9109-EE25-2166-66C3-EFD244D6504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0463DDF-C851-BA6F-734F-C6B69EE24A54}"/>
              </a:ext>
            </a:extLst>
          </p:cNvPr>
          <p:cNvSpPr>
            <a:spLocks noGrp="1"/>
          </p:cNvSpPr>
          <p:nvPr>
            <p:ph type="dt" sz="half" idx="10"/>
          </p:nvPr>
        </p:nvSpPr>
        <p:spPr/>
        <p:txBody>
          <a:bodyPr/>
          <a:lstStyle/>
          <a:p>
            <a:fld id="{36D5A2AD-13E4-481C-A907-783E69D82E7B}" type="datetimeFigureOut">
              <a:rPr lang="nl-NL" smtClean="0"/>
              <a:t>17-9-2022</a:t>
            </a:fld>
            <a:endParaRPr lang="nl-NL"/>
          </a:p>
        </p:txBody>
      </p:sp>
      <p:sp>
        <p:nvSpPr>
          <p:cNvPr id="6" name="Tijdelijke aanduiding voor voettekst 5">
            <a:extLst>
              <a:ext uri="{FF2B5EF4-FFF2-40B4-BE49-F238E27FC236}">
                <a16:creationId xmlns:a16="http://schemas.microsoft.com/office/drawing/2014/main" id="{4BEDB1AB-6F6B-CC01-5439-8389B13C2DF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F20F667-4D14-7116-53D8-9335525597C6}"/>
              </a:ext>
            </a:extLst>
          </p:cNvPr>
          <p:cNvSpPr>
            <a:spLocks noGrp="1"/>
          </p:cNvSpPr>
          <p:nvPr>
            <p:ph type="sldNum" sz="quarter" idx="12"/>
          </p:nvPr>
        </p:nvSpPr>
        <p:spPr/>
        <p:txBody>
          <a:bodyPr/>
          <a:lstStyle/>
          <a:p>
            <a:fld id="{97E0534B-0F45-48FA-8E69-4DE3497327AC}" type="slidenum">
              <a:rPr lang="nl-NL" smtClean="0"/>
              <a:t>‹nr.›</a:t>
            </a:fld>
            <a:endParaRPr lang="nl-NL"/>
          </a:p>
        </p:txBody>
      </p:sp>
    </p:spTree>
    <p:extLst>
      <p:ext uri="{BB962C8B-B14F-4D97-AF65-F5344CB8AC3E}">
        <p14:creationId xmlns:p14="http://schemas.microsoft.com/office/powerpoint/2010/main" val="38170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47675-516D-5243-E8FE-4FFCBF02C1E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89A2B89-97FF-50F0-B20F-41AF85E5A5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7EFFE8F-5D24-72CE-1559-ACD5B4DA17F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2F4265C-341E-47A8-068D-6FD40F106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8CCC5D1-2BEB-6586-A224-93F1E2F9F45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40FD76F-EC2D-9C53-02C5-6682756C0049}"/>
              </a:ext>
            </a:extLst>
          </p:cNvPr>
          <p:cNvSpPr>
            <a:spLocks noGrp="1"/>
          </p:cNvSpPr>
          <p:nvPr>
            <p:ph type="dt" sz="half" idx="10"/>
          </p:nvPr>
        </p:nvSpPr>
        <p:spPr/>
        <p:txBody>
          <a:bodyPr/>
          <a:lstStyle/>
          <a:p>
            <a:fld id="{36D5A2AD-13E4-481C-A907-783E69D82E7B}" type="datetimeFigureOut">
              <a:rPr lang="nl-NL" smtClean="0"/>
              <a:t>17-9-2022</a:t>
            </a:fld>
            <a:endParaRPr lang="nl-NL"/>
          </a:p>
        </p:txBody>
      </p:sp>
      <p:sp>
        <p:nvSpPr>
          <p:cNvPr id="8" name="Tijdelijke aanduiding voor voettekst 7">
            <a:extLst>
              <a:ext uri="{FF2B5EF4-FFF2-40B4-BE49-F238E27FC236}">
                <a16:creationId xmlns:a16="http://schemas.microsoft.com/office/drawing/2014/main" id="{81B88220-D6DB-0614-B3D2-B99C3091DA0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4861BA6-55BE-AF10-BE8B-70519D404210}"/>
              </a:ext>
            </a:extLst>
          </p:cNvPr>
          <p:cNvSpPr>
            <a:spLocks noGrp="1"/>
          </p:cNvSpPr>
          <p:nvPr>
            <p:ph type="sldNum" sz="quarter" idx="12"/>
          </p:nvPr>
        </p:nvSpPr>
        <p:spPr/>
        <p:txBody>
          <a:bodyPr/>
          <a:lstStyle/>
          <a:p>
            <a:fld id="{97E0534B-0F45-48FA-8E69-4DE3497327AC}" type="slidenum">
              <a:rPr lang="nl-NL" smtClean="0"/>
              <a:t>‹nr.›</a:t>
            </a:fld>
            <a:endParaRPr lang="nl-NL"/>
          </a:p>
        </p:txBody>
      </p:sp>
    </p:spTree>
    <p:extLst>
      <p:ext uri="{BB962C8B-B14F-4D97-AF65-F5344CB8AC3E}">
        <p14:creationId xmlns:p14="http://schemas.microsoft.com/office/powerpoint/2010/main" val="1567189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C87E6-ADB3-0377-1A52-F3A4B5FCD2B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41F1E80-3432-E08D-7B09-7560A804283A}"/>
              </a:ext>
            </a:extLst>
          </p:cNvPr>
          <p:cNvSpPr>
            <a:spLocks noGrp="1"/>
          </p:cNvSpPr>
          <p:nvPr>
            <p:ph type="dt" sz="half" idx="10"/>
          </p:nvPr>
        </p:nvSpPr>
        <p:spPr/>
        <p:txBody>
          <a:bodyPr/>
          <a:lstStyle/>
          <a:p>
            <a:fld id="{36D5A2AD-13E4-481C-A907-783E69D82E7B}" type="datetimeFigureOut">
              <a:rPr lang="nl-NL" smtClean="0"/>
              <a:t>17-9-2022</a:t>
            </a:fld>
            <a:endParaRPr lang="nl-NL"/>
          </a:p>
        </p:txBody>
      </p:sp>
      <p:sp>
        <p:nvSpPr>
          <p:cNvPr id="4" name="Tijdelijke aanduiding voor voettekst 3">
            <a:extLst>
              <a:ext uri="{FF2B5EF4-FFF2-40B4-BE49-F238E27FC236}">
                <a16:creationId xmlns:a16="http://schemas.microsoft.com/office/drawing/2014/main" id="{663C82B8-3AB2-2BC4-08DA-37401BAF075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038782B-231B-10BF-9398-8A232E45C285}"/>
              </a:ext>
            </a:extLst>
          </p:cNvPr>
          <p:cNvSpPr>
            <a:spLocks noGrp="1"/>
          </p:cNvSpPr>
          <p:nvPr>
            <p:ph type="sldNum" sz="quarter" idx="12"/>
          </p:nvPr>
        </p:nvSpPr>
        <p:spPr/>
        <p:txBody>
          <a:bodyPr/>
          <a:lstStyle/>
          <a:p>
            <a:fld id="{97E0534B-0F45-48FA-8E69-4DE3497327AC}" type="slidenum">
              <a:rPr lang="nl-NL" smtClean="0"/>
              <a:t>‹nr.›</a:t>
            </a:fld>
            <a:endParaRPr lang="nl-NL"/>
          </a:p>
        </p:txBody>
      </p:sp>
    </p:spTree>
    <p:extLst>
      <p:ext uri="{BB962C8B-B14F-4D97-AF65-F5344CB8AC3E}">
        <p14:creationId xmlns:p14="http://schemas.microsoft.com/office/powerpoint/2010/main" val="37477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61D5D80-8E50-8E7C-196C-E43C9A0970A2}"/>
              </a:ext>
            </a:extLst>
          </p:cNvPr>
          <p:cNvSpPr>
            <a:spLocks noGrp="1"/>
          </p:cNvSpPr>
          <p:nvPr>
            <p:ph type="dt" sz="half" idx="10"/>
          </p:nvPr>
        </p:nvSpPr>
        <p:spPr/>
        <p:txBody>
          <a:bodyPr/>
          <a:lstStyle/>
          <a:p>
            <a:fld id="{36D5A2AD-13E4-481C-A907-783E69D82E7B}" type="datetimeFigureOut">
              <a:rPr lang="nl-NL" smtClean="0"/>
              <a:t>17-9-2022</a:t>
            </a:fld>
            <a:endParaRPr lang="nl-NL"/>
          </a:p>
        </p:txBody>
      </p:sp>
      <p:sp>
        <p:nvSpPr>
          <p:cNvPr id="3" name="Tijdelijke aanduiding voor voettekst 2">
            <a:extLst>
              <a:ext uri="{FF2B5EF4-FFF2-40B4-BE49-F238E27FC236}">
                <a16:creationId xmlns:a16="http://schemas.microsoft.com/office/drawing/2014/main" id="{64F355B3-B7AF-4280-DDEF-024DE724DC9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C7CC258-C727-814D-32E5-10504E81F365}"/>
              </a:ext>
            </a:extLst>
          </p:cNvPr>
          <p:cNvSpPr>
            <a:spLocks noGrp="1"/>
          </p:cNvSpPr>
          <p:nvPr>
            <p:ph type="sldNum" sz="quarter" idx="12"/>
          </p:nvPr>
        </p:nvSpPr>
        <p:spPr/>
        <p:txBody>
          <a:bodyPr/>
          <a:lstStyle/>
          <a:p>
            <a:fld id="{97E0534B-0F45-48FA-8E69-4DE3497327AC}" type="slidenum">
              <a:rPr lang="nl-NL" smtClean="0"/>
              <a:t>‹nr.›</a:t>
            </a:fld>
            <a:endParaRPr lang="nl-NL"/>
          </a:p>
        </p:txBody>
      </p:sp>
    </p:spTree>
    <p:extLst>
      <p:ext uri="{BB962C8B-B14F-4D97-AF65-F5344CB8AC3E}">
        <p14:creationId xmlns:p14="http://schemas.microsoft.com/office/powerpoint/2010/main" val="376164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0924D-70EB-4039-484B-D680944E245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E5309A5-6C68-0538-7079-99C291101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8423986-1CA6-3B9E-E63C-9AAD18FFE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55FAB4C-F2FD-A496-9BEA-87C50E510F37}"/>
              </a:ext>
            </a:extLst>
          </p:cNvPr>
          <p:cNvSpPr>
            <a:spLocks noGrp="1"/>
          </p:cNvSpPr>
          <p:nvPr>
            <p:ph type="dt" sz="half" idx="10"/>
          </p:nvPr>
        </p:nvSpPr>
        <p:spPr/>
        <p:txBody>
          <a:bodyPr/>
          <a:lstStyle/>
          <a:p>
            <a:fld id="{36D5A2AD-13E4-481C-A907-783E69D82E7B}" type="datetimeFigureOut">
              <a:rPr lang="nl-NL" smtClean="0"/>
              <a:t>17-9-2022</a:t>
            </a:fld>
            <a:endParaRPr lang="nl-NL"/>
          </a:p>
        </p:txBody>
      </p:sp>
      <p:sp>
        <p:nvSpPr>
          <p:cNvPr id="6" name="Tijdelijke aanduiding voor voettekst 5">
            <a:extLst>
              <a:ext uri="{FF2B5EF4-FFF2-40B4-BE49-F238E27FC236}">
                <a16:creationId xmlns:a16="http://schemas.microsoft.com/office/drawing/2014/main" id="{BFFBACEA-15BC-4B70-633F-2C433480E0E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30E1785-5B69-326E-92DB-3AF1B2A72B28}"/>
              </a:ext>
            </a:extLst>
          </p:cNvPr>
          <p:cNvSpPr>
            <a:spLocks noGrp="1"/>
          </p:cNvSpPr>
          <p:nvPr>
            <p:ph type="sldNum" sz="quarter" idx="12"/>
          </p:nvPr>
        </p:nvSpPr>
        <p:spPr/>
        <p:txBody>
          <a:bodyPr/>
          <a:lstStyle/>
          <a:p>
            <a:fld id="{97E0534B-0F45-48FA-8E69-4DE3497327AC}" type="slidenum">
              <a:rPr lang="nl-NL" smtClean="0"/>
              <a:t>‹nr.›</a:t>
            </a:fld>
            <a:endParaRPr lang="nl-NL"/>
          </a:p>
        </p:txBody>
      </p:sp>
    </p:spTree>
    <p:extLst>
      <p:ext uri="{BB962C8B-B14F-4D97-AF65-F5344CB8AC3E}">
        <p14:creationId xmlns:p14="http://schemas.microsoft.com/office/powerpoint/2010/main" val="65337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BD0424-C18D-C9EE-2E77-F20EDFAD2F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8167352-7C49-A4CD-333D-01EE5FE39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CB661BA-3A9C-33A4-BFB6-B84A308D2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8EC1D3A-360B-4904-2470-CAEDDFC9C132}"/>
              </a:ext>
            </a:extLst>
          </p:cNvPr>
          <p:cNvSpPr>
            <a:spLocks noGrp="1"/>
          </p:cNvSpPr>
          <p:nvPr>
            <p:ph type="dt" sz="half" idx="10"/>
          </p:nvPr>
        </p:nvSpPr>
        <p:spPr/>
        <p:txBody>
          <a:bodyPr/>
          <a:lstStyle/>
          <a:p>
            <a:fld id="{36D5A2AD-13E4-481C-A907-783E69D82E7B}" type="datetimeFigureOut">
              <a:rPr lang="nl-NL" smtClean="0"/>
              <a:t>17-9-2022</a:t>
            </a:fld>
            <a:endParaRPr lang="nl-NL"/>
          </a:p>
        </p:txBody>
      </p:sp>
      <p:sp>
        <p:nvSpPr>
          <p:cNvPr id="6" name="Tijdelijke aanduiding voor voettekst 5">
            <a:extLst>
              <a:ext uri="{FF2B5EF4-FFF2-40B4-BE49-F238E27FC236}">
                <a16:creationId xmlns:a16="http://schemas.microsoft.com/office/drawing/2014/main" id="{CB2E2E65-784E-CFCB-F931-B4469D9EF23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DAE997D-B328-B9E2-C45C-92D575651F77}"/>
              </a:ext>
            </a:extLst>
          </p:cNvPr>
          <p:cNvSpPr>
            <a:spLocks noGrp="1"/>
          </p:cNvSpPr>
          <p:nvPr>
            <p:ph type="sldNum" sz="quarter" idx="12"/>
          </p:nvPr>
        </p:nvSpPr>
        <p:spPr/>
        <p:txBody>
          <a:bodyPr/>
          <a:lstStyle/>
          <a:p>
            <a:fld id="{97E0534B-0F45-48FA-8E69-4DE3497327AC}" type="slidenum">
              <a:rPr lang="nl-NL" smtClean="0"/>
              <a:t>‹nr.›</a:t>
            </a:fld>
            <a:endParaRPr lang="nl-NL"/>
          </a:p>
        </p:txBody>
      </p:sp>
    </p:spTree>
    <p:extLst>
      <p:ext uri="{BB962C8B-B14F-4D97-AF65-F5344CB8AC3E}">
        <p14:creationId xmlns:p14="http://schemas.microsoft.com/office/powerpoint/2010/main" val="216100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96AE268-D82A-83BE-65AB-2B6C25BBCD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920706D-BD2E-660B-746B-EAAC9C168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4381FF5-C3C0-2A27-2420-60EE406C49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5A2AD-13E4-481C-A907-783E69D82E7B}"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57287E61-EC5C-F7BE-8C0A-56531DC80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B9B64EE-64B2-EA24-2859-84D29E5C5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0534B-0F45-48FA-8E69-4DE3497327AC}" type="slidenum">
              <a:rPr lang="nl-NL" smtClean="0"/>
              <a:t>‹nr.›</a:t>
            </a:fld>
            <a:endParaRPr lang="nl-NL"/>
          </a:p>
        </p:txBody>
      </p:sp>
    </p:spTree>
    <p:extLst>
      <p:ext uri="{BB962C8B-B14F-4D97-AF65-F5344CB8AC3E}">
        <p14:creationId xmlns:p14="http://schemas.microsoft.com/office/powerpoint/2010/main" val="2345921396"/>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7E4C-19F1-4586-87AA-751BC1D0EDC5}" type="datetimeFigureOut">
              <a:rPr lang="nl-NL" smtClean="0"/>
              <a:t>17-9-2022</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FBBD5-A2CB-4D4A-AD4E-FF50A4DD4DF2}" type="slidenum">
              <a:rPr lang="nl-NL" smtClean="0"/>
              <a:t>‹nr.›</a:t>
            </a:fld>
            <a:endParaRPr lang="nl-NL"/>
          </a:p>
        </p:txBody>
      </p:sp>
    </p:spTree>
    <p:extLst>
      <p:ext uri="{BB962C8B-B14F-4D97-AF65-F5344CB8AC3E}">
        <p14:creationId xmlns:p14="http://schemas.microsoft.com/office/powerpoint/2010/main" val="77937796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scriptie.nl/scriptiehulp/onderzoeksmethode/fasen-van-de-onderzoeksmethode"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s://specials.han.nl/sites/studiecentra/auteursrechten/bronnen-vermelden/apa-normen-citeren-en-par/"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74CD72C-2A03-6B3A-6FB2-BCC2FF6DCE92}"/>
              </a:ext>
            </a:extLst>
          </p:cNvPr>
          <p:cNvSpPr>
            <a:spLocks noGrp="1"/>
          </p:cNvSpPr>
          <p:nvPr>
            <p:ph type="ctrTitle"/>
          </p:nvPr>
        </p:nvSpPr>
        <p:spPr>
          <a:xfrm>
            <a:off x="4038600" y="1939159"/>
            <a:ext cx="7644627" cy="2751086"/>
          </a:xfrm>
        </p:spPr>
        <p:txBody>
          <a:bodyPr>
            <a:normAutofit/>
          </a:bodyPr>
          <a:lstStyle/>
          <a:p>
            <a:pPr algn="r"/>
            <a:r>
              <a:rPr lang="nl-NL" dirty="0"/>
              <a:t>Onderzoeksmethoden 2</a:t>
            </a:r>
            <a:endParaRPr lang="nl-NL"/>
          </a:p>
        </p:txBody>
      </p:sp>
      <p:sp>
        <p:nvSpPr>
          <p:cNvPr id="3" name="Ondertitel 2">
            <a:extLst>
              <a:ext uri="{FF2B5EF4-FFF2-40B4-BE49-F238E27FC236}">
                <a16:creationId xmlns:a16="http://schemas.microsoft.com/office/drawing/2014/main" id="{6FCE2E46-69BA-76D7-C3E5-A9C1C29E4128}"/>
              </a:ext>
            </a:extLst>
          </p:cNvPr>
          <p:cNvSpPr>
            <a:spLocks noGrp="1"/>
          </p:cNvSpPr>
          <p:nvPr>
            <p:ph type="subTitle" idx="1"/>
          </p:nvPr>
        </p:nvSpPr>
        <p:spPr>
          <a:xfrm>
            <a:off x="4038600" y="4782320"/>
            <a:ext cx="7644627" cy="1329443"/>
          </a:xfrm>
        </p:spPr>
        <p:txBody>
          <a:bodyPr>
            <a:normAutofit/>
          </a:bodyPr>
          <a:lstStyle/>
          <a:p>
            <a:pPr algn="r"/>
            <a:r>
              <a:rPr lang="nl-NL" dirty="0"/>
              <a:t>Lj3 p1 2022</a:t>
            </a:r>
          </a:p>
          <a:p>
            <a:pPr algn="r"/>
            <a:r>
              <a:rPr lang="nl-NL" dirty="0"/>
              <a:t>Les van 19-9-2022</a:t>
            </a:r>
          </a:p>
        </p:txBody>
      </p:sp>
    </p:spTree>
    <p:extLst>
      <p:ext uri="{BB962C8B-B14F-4D97-AF65-F5344CB8AC3E}">
        <p14:creationId xmlns:p14="http://schemas.microsoft.com/office/powerpoint/2010/main" val="60259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C1E238E-C2D7-4453-A18B-B039DCC284C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800" dirty="0"/>
              <a:t>Wat </a:t>
            </a:r>
            <a:r>
              <a:rPr lang="en-US" sz="3800" dirty="0" err="1"/>
              <a:t>vind</a:t>
            </a:r>
            <a:r>
              <a:rPr lang="en-US" sz="3800" dirty="0"/>
              <a:t> je van </a:t>
            </a:r>
            <a:r>
              <a:rPr lang="en-US" sz="3800" dirty="0" err="1"/>
              <a:t>onderstaande</a:t>
            </a:r>
            <a:r>
              <a:rPr lang="en-US" sz="3800" dirty="0"/>
              <a:t> </a:t>
            </a:r>
            <a:r>
              <a:rPr lang="en-US" sz="3800" dirty="0" err="1"/>
              <a:t>vragen</a:t>
            </a:r>
            <a:r>
              <a:rPr lang="en-US" sz="3800" dirty="0"/>
              <a:t>? </a:t>
            </a:r>
            <a:r>
              <a:rPr lang="en-US" sz="3800" dirty="0" err="1"/>
              <a:t>En</a:t>
            </a:r>
            <a:r>
              <a:rPr lang="en-US" sz="3800" dirty="0"/>
              <a:t> </a:t>
            </a:r>
            <a:r>
              <a:rPr lang="en-US" sz="3800" dirty="0" err="1"/>
              <a:t>waarom</a:t>
            </a:r>
            <a:r>
              <a:rPr lang="en-US" sz="3800" dirty="0"/>
              <a:t>?</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51C8C33-900B-4CD7-B3FE-4D3FED485E9B}"/>
              </a:ext>
            </a:extLst>
          </p:cNvPr>
          <p:cNvSpPr>
            <a:spLocks noGrp="1"/>
          </p:cNvSpPr>
          <p:nvPr/>
        </p:nvSpPr>
        <p:spPr>
          <a:xfrm>
            <a:off x="640080" y="2872899"/>
            <a:ext cx="4243589" cy="39668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pPr>
            <a:r>
              <a:rPr lang="en-US" sz="1600" dirty="0">
                <a:latin typeface="+mn-lt"/>
                <a:cs typeface="+mn-cs"/>
              </a:rPr>
              <a:t>1. Wat is </a:t>
            </a:r>
            <a:r>
              <a:rPr lang="en-US" sz="1600" dirty="0" err="1">
                <a:latin typeface="+mn-lt"/>
                <a:cs typeface="+mn-cs"/>
              </a:rPr>
              <a:t>uw</a:t>
            </a:r>
            <a:r>
              <a:rPr lang="en-US" sz="1600" dirty="0">
                <a:latin typeface="+mn-lt"/>
                <a:cs typeface="+mn-cs"/>
              </a:rPr>
              <a:t> </a:t>
            </a:r>
            <a:r>
              <a:rPr lang="en-US" sz="1600" dirty="0" err="1">
                <a:latin typeface="+mn-lt"/>
                <a:cs typeface="+mn-cs"/>
              </a:rPr>
              <a:t>leeftijd</a:t>
            </a:r>
            <a:r>
              <a:rPr lang="en-US" sz="1600" dirty="0">
                <a:latin typeface="+mn-lt"/>
                <a:cs typeface="+mn-cs"/>
              </a:rPr>
              <a:t>?</a:t>
            </a:r>
          </a:p>
          <a:p>
            <a:pPr lvl="1" indent="-228600">
              <a:lnSpc>
                <a:spcPct val="90000"/>
              </a:lnSpc>
              <a:buFont typeface="Arial" panose="020B0604020202020204" pitchFamily="34" charset="0"/>
              <a:buChar char="•"/>
            </a:pPr>
            <a:r>
              <a:rPr lang="en-US" sz="1600" dirty="0">
                <a:latin typeface="+mn-lt"/>
                <a:cs typeface="+mn-cs"/>
              </a:rPr>
              <a:t>0 - 20 </a:t>
            </a:r>
            <a:r>
              <a:rPr lang="en-US" sz="1600" dirty="0" err="1">
                <a:latin typeface="+mn-lt"/>
                <a:cs typeface="+mn-cs"/>
              </a:rPr>
              <a:t>jaar</a:t>
            </a:r>
            <a:endParaRPr lang="en-US" sz="1600" dirty="0">
              <a:latin typeface="+mn-lt"/>
              <a:cs typeface="+mn-cs"/>
            </a:endParaRPr>
          </a:p>
          <a:p>
            <a:pPr lvl="1" indent="-228600">
              <a:lnSpc>
                <a:spcPct val="90000"/>
              </a:lnSpc>
              <a:buFont typeface="Arial" panose="020B0604020202020204" pitchFamily="34" charset="0"/>
              <a:buChar char="•"/>
            </a:pPr>
            <a:r>
              <a:rPr lang="en-US" sz="1600" dirty="0">
                <a:latin typeface="+mn-lt"/>
                <a:cs typeface="+mn-cs"/>
              </a:rPr>
              <a:t>20 - 40 </a:t>
            </a:r>
            <a:r>
              <a:rPr lang="en-US" sz="1600" dirty="0" err="1">
                <a:latin typeface="+mn-lt"/>
                <a:cs typeface="+mn-cs"/>
              </a:rPr>
              <a:t>jaar</a:t>
            </a:r>
            <a:endParaRPr lang="en-US" sz="1600" dirty="0">
              <a:latin typeface="+mn-lt"/>
              <a:cs typeface="+mn-cs"/>
            </a:endParaRPr>
          </a:p>
          <a:p>
            <a:pPr lvl="1" indent="-228600">
              <a:lnSpc>
                <a:spcPct val="90000"/>
              </a:lnSpc>
              <a:buFont typeface="Arial" panose="020B0604020202020204" pitchFamily="34" charset="0"/>
              <a:buChar char="•"/>
            </a:pPr>
            <a:r>
              <a:rPr lang="en-US" sz="1600" dirty="0">
                <a:latin typeface="+mn-lt"/>
                <a:cs typeface="+mn-cs"/>
              </a:rPr>
              <a:t>40 - 60 </a:t>
            </a:r>
            <a:r>
              <a:rPr lang="en-US" sz="1600" dirty="0" err="1">
                <a:latin typeface="+mn-lt"/>
                <a:cs typeface="+mn-cs"/>
              </a:rPr>
              <a:t>jaar</a:t>
            </a:r>
            <a:endParaRPr lang="en-US" sz="1600" dirty="0">
              <a:latin typeface="+mn-lt"/>
              <a:cs typeface="+mn-cs"/>
            </a:endParaRPr>
          </a:p>
          <a:p>
            <a:pPr lvl="1" indent="-228600">
              <a:lnSpc>
                <a:spcPct val="90000"/>
              </a:lnSpc>
              <a:buFont typeface="Arial" panose="020B0604020202020204" pitchFamily="34" charset="0"/>
              <a:buChar char="•"/>
            </a:pPr>
            <a:r>
              <a:rPr lang="en-US" sz="1600" dirty="0">
                <a:latin typeface="+mn-lt"/>
                <a:cs typeface="+mn-cs"/>
              </a:rPr>
              <a:t>60 </a:t>
            </a:r>
            <a:r>
              <a:rPr lang="en-US" sz="1600" dirty="0" err="1">
                <a:latin typeface="+mn-lt"/>
                <a:cs typeface="+mn-cs"/>
              </a:rPr>
              <a:t>jaar</a:t>
            </a:r>
            <a:r>
              <a:rPr lang="en-US" sz="1600" dirty="0">
                <a:latin typeface="+mn-lt"/>
                <a:cs typeface="+mn-cs"/>
              </a:rPr>
              <a:t> </a:t>
            </a:r>
            <a:r>
              <a:rPr lang="en-US" sz="1600" dirty="0" err="1">
                <a:latin typeface="+mn-lt"/>
                <a:cs typeface="+mn-cs"/>
              </a:rPr>
              <a:t>en</a:t>
            </a:r>
            <a:r>
              <a:rPr lang="en-US" sz="1600" dirty="0">
                <a:latin typeface="+mn-lt"/>
                <a:cs typeface="+mn-cs"/>
              </a:rPr>
              <a:t> </a:t>
            </a:r>
            <a:r>
              <a:rPr lang="en-US" sz="1600" dirty="0" err="1">
                <a:latin typeface="+mn-lt"/>
                <a:cs typeface="+mn-cs"/>
              </a:rPr>
              <a:t>ouder</a:t>
            </a:r>
            <a:endParaRPr lang="en-US" sz="1600" dirty="0">
              <a:latin typeface="+mn-lt"/>
              <a:cs typeface="+mn-cs"/>
            </a:endParaRPr>
          </a:p>
          <a:p>
            <a:pPr indent="-228600">
              <a:lnSpc>
                <a:spcPct val="90000"/>
              </a:lnSpc>
            </a:pPr>
            <a:r>
              <a:rPr lang="en-US" sz="1600" dirty="0">
                <a:latin typeface="+mn-lt"/>
                <a:cs typeface="+mn-cs"/>
              </a:rPr>
              <a:t>2. Als u </a:t>
            </a:r>
            <a:r>
              <a:rPr lang="en-US" sz="1600" dirty="0" err="1">
                <a:latin typeface="+mn-lt"/>
                <a:cs typeface="+mn-cs"/>
              </a:rPr>
              <a:t>kinderen</a:t>
            </a:r>
            <a:r>
              <a:rPr lang="en-US" sz="1600" dirty="0">
                <a:latin typeface="+mn-lt"/>
                <a:cs typeface="+mn-cs"/>
              </a:rPr>
              <a:t> </a:t>
            </a:r>
            <a:r>
              <a:rPr lang="en-US" sz="1600" dirty="0" err="1">
                <a:latin typeface="+mn-lt"/>
                <a:cs typeface="+mn-cs"/>
              </a:rPr>
              <a:t>hebt</a:t>
            </a:r>
            <a:r>
              <a:rPr lang="en-US" sz="1600" dirty="0">
                <a:latin typeface="+mn-lt"/>
                <a:cs typeface="+mn-cs"/>
              </a:rPr>
              <a:t> </a:t>
            </a:r>
            <a:r>
              <a:rPr lang="en-US" sz="1600" dirty="0" err="1">
                <a:latin typeface="+mn-lt"/>
                <a:cs typeface="+mn-cs"/>
              </a:rPr>
              <a:t>en</a:t>
            </a:r>
            <a:r>
              <a:rPr lang="en-US" sz="1600" dirty="0">
                <a:latin typeface="+mn-lt"/>
                <a:cs typeface="+mn-cs"/>
              </a:rPr>
              <a:t> u </a:t>
            </a:r>
            <a:r>
              <a:rPr lang="en-US" sz="1600" dirty="0" err="1">
                <a:latin typeface="+mn-lt"/>
                <a:cs typeface="+mn-cs"/>
              </a:rPr>
              <a:t>gaat</a:t>
            </a:r>
            <a:r>
              <a:rPr lang="en-US" sz="1600" dirty="0">
                <a:latin typeface="+mn-lt"/>
                <a:cs typeface="+mn-cs"/>
              </a:rPr>
              <a:t> </a:t>
            </a:r>
            <a:r>
              <a:rPr lang="en-US" sz="1600" dirty="0" err="1">
                <a:latin typeface="+mn-lt"/>
                <a:cs typeface="+mn-cs"/>
              </a:rPr>
              <a:t>wel</a:t>
            </a:r>
            <a:r>
              <a:rPr lang="en-US" sz="1600" dirty="0">
                <a:latin typeface="+mn-lt"/>
                <a:cs typeface="+mn-cs"/>
              </a:rPr>
              <a:t> </a:t>
            </a:r>
            <a:r>
              <a:rPr lang="en-US" sz="1600" dirty="0" err="1">
                <a:latin typeface="+mn-lt"/>
                <a:cs typeface="+mn-cs"/>
              </a:rPr>
              <a:t>eens</a:t>
            </a:r>
            <a:r>
              <a:rPr lang="en-US" sz="1600" dirty="0">
                <a:latin typeface="+mn-lt"/>
                <a:cs typeface="+mn-cs"/>
              </a:rPr>
              <a:t> met hen </a:t>
            </a:r>
            <a:r>
              <a:rPr lang="en-US" sz="1600" dirty="0" err="1">
                <a:latin typeface="+mn-lt"/>
                <a:cs typeface="+mn-cs"/>
              </a:rPr>
              <a:t>zwemmen</a:t>
            </a:r>
            <a:r>
              <a:rPr lang="en-US" sz="1600" dirty="0">
                <a:latin typeface="+mn-lt"/>
                <a:cs typeface="+mn-cs"/>
              </a:rPr>
              <a:t>, </a:t>
            </a:r>
            <a:r>
              <a:rPr lang="en-US" sz="1600" dirty="0" err="1">
                <a:latin typeface="+mn-lt"/>
                <a:cs typeface="+mn-cs"/>
              </a:rPr>
              <a:t>vindt</a:t>
            </a:r>
            <a:r>
              <a:rPr lang="en-US" sz="1600" dirty="0">
                <a:latin typeface="+mn-lt"/>
                <a:cs typeface="+mn-cs"/>
              </a:rPr>
              <a:t> u dan </a:t>
            </a:r>
            <a:r>
              <a:rPr lang="en-US" sz="1600" dirty="0" err="1">
                <a:latin typeface="+mn-lt"/>
                <a:cs typeface="+mn-cs"/>
              </a:rPr>
              <a:t>dat</a:t>
            </a:r>
            <a:r>
              <a:rPr lang="en-US" sz="1600" dirty="0">
                <a:latin typeface="+mn-lt"/>
                <a:cs typeface="+mn-cs"/>
              </a:rPr>
              <a:t> het </a:t>
            </a:r>
            <a:r>
              <a:rPr lang="en-US" sz="1600" dirty="0" err="1">
                <a:latin typeface="+mn-lt"/>
                <a:cs typeface="+mn-cs"/>
              </a:rPr>
              <a:t>zwembad</a:t>
            </a:r>
            <a:r>
              <a:rPr lang="en-US" sz="1600" dirty="0">
                <a:latin typeface="+mn-lt"/>
                <a:cs typeface="+mn-cs"/>
              </a:rPr>
              <a:t> </a:t>
            </a:r>
            <a:r>
              <a:rPr lang="en-US" sz="1600" dirty="0" err="1">
                <a:latin typeface="+mn-lt"/>
                <a:cs typeface="+mn-cs"/>
              </a:rPr>
              <a:t>geschikt</a:t>
            </a:r>
            <a:r>
              <a:rPr lang="en-US" sz="1600" dirty="0">
                <a:latin typeface="+mn-lt"/>
                <a:cs typeface="+mn-cs"/>
              </a:rPr>
              <a:t> is </a:t>
            </a:r>
            <a:r>
              <a:rPr lang="en-US" sz="1600" dirty="0" err="1">
                <a:latin typeface="+mn-lt"/>
                <a:cs typeface="+mn-cs"/>
              </a:rPr>
              <a:t>voor</a:t>
            </a:r>
            <a:r>
              <a:rPr lang="en-US" sz="1600" dirty="0">
                <a:latin typeface="+mn-lt"/>
                <a:cs typeface="+mn-cs"/>
              </a:rPr>
              <a:t> </a:t>
            </a:r>
            <a:r>
              <a:rPr lang="en-US" sz="1600" dirty="0" err="1">
                <a:latin typeface="+mn-lt"/>
                <a:cs typeface="+mn-cs"/>
              </a:rPr>
              <a:t>uw</a:t>
            </a:r>
            <a:r>
              <a:rPr lang="en-US" sz="1600" dirty="0">
                <a:latin typeface="+mn-lt"/>
                <a:cs typeface="+mn-cs"/>
              </a:rPr>
              <a:t> kind?</a:t>
            </a:r>
          </a:p>
          <a:p>
            <a:pPr lvl="1" indent="-228600">
              <a:lnSpc>
                <a:spcPct val="90000"/>
              </a:lnSpc>
              <a:buFont typeface="Arial" panose="020B0604020202020204" pitchFamily="34" charset="0"/>
              <a:buChar char="•"/>
            </a:pPr>
            <a:r>
              <a:rPr lang="en-US" sz="1600" dirty="0">
                <a:latin typeface="+mn-lt"/>
                <a:cs typeface="+mn-cs"/>
              </a:rPr>
              <a:t>Ja</a:t>
            </a:r>
          </a:p>
          <a:p>
            <a:pPr lvl="1" indent="-228600">
              <a:lnSpc>
                <a:spcPct val="90000"/>
              </a:lnSpc>
              <a:buFont typeface="Arial" panose="020B0604020202020204" pitchFamily="34" charset="0"/>
              <a:buChar char="•"/>
            </a:pPr>
            <a:r>
              <a:rPr lang="en-US" sz="1600" dirty="0">
                <a:latin typeface="+mn-lt"/>
                <a:cs typeface="+mn-cs"/>
              </a:rPr>
              <a:t>Nee</a:t>
            </a:r>
          </a:p>
          <a:p>
            <a:pPr indent="-228600">
              <a:lnSpc>
                <a:spcPct val="90000"/>
              </a:lnSpc>
            </a:pPr>
            <a:r>
              <a:rPr lang="en-US" sz="1600" dirty="0">
                <a:latin typeface="+mn-lt"/>
                <a:cs typeface="+mn-cs"/>
              </a:rPr>
              <a:t>3. </a:t>
            </a:r>
            <a:r>
              <a:rPr lang="en-US" sz="1600" dirty="0" err="1">
                <a:latin typeface="+mn-lt"/>
                <a:cs typeface="+mn-cs"/>
              </a:rPr>
              <a:t>Zult</a:t>
            </a:r>
            <a:r>
              <a:rPr lang="en-US" sz="1600" dirty="0">
                <a:latin typeface="+mn-lt"/>
                <a:cs typeface="+mn-cs"/>
              </a:rPr>
              <a:t> u </a:t>
            </a:r>
            <a:r>
              <a:rPr lang="en-US" sz="1600" dirty="0" err="1">
                <a:latin typeface="+mn-lt"/>
                <a:cs typeface="+mn-cs"/>
              </a:rPr>
              <a:t>geen</a:t>
            </a:r>
            <a:r>
              <a:rPr lang="en-US" sz="1600" dirty="0">
                <a:latin typeface="+mn-lt"/>
                <a:cs typeface="+mn-cs"/>
              </a:rPr>
              <a:t> </a:t>
            </a:r>
            <a:r>
              <a:rPr lang="en-US" sz="1600" dirty="0" err="1">
                <a:latin typeface="+mn-lt"/>
                <a:cs typeface="+mn-cs"/>
              </a:rPr>
              <a:t>gebruik</a:t>
            </a:r>
            <a:r>
              <a:rPr lang="en-US" sz="1600" dirty="0">
                <a:latin typeface="+mn-lt"/>
                <a:cs typeface="+mn-cs"/>
              </a:rPr>
              <a:t> </a:t>
            </a:r>
            <a:r>
              <a:rPr lang="en-US" sz="1600" dirty="0" err="1">
                <a:latin typeface="+mn-lt"/>
                <a:cs typeface="+mn-cs"/>
              </a:rPr>
              <a:t>maken</a:t>
            </a:r>
            <a:r>
              <a:rPr lang="en-US" sz="1600" dirty="0">
                <a:latin typeface="+mn-lt"/>
                <a:cs typeface="+mn-cs"/>
              </a:rPr>
              <a:t> van het </a:t>
            </a:r>
            <a:r>
              <a:rPr lang="en-US" sz="1600" dirty="0" err="1">
                <a:latin typeface="+mn-lt"/>
                <a:cs typeface="+mn-cs"/>
              </a:rPr>
              <a:t>binnenkort</a:t>
            </a:r>
            <a:r>
              <a:rPr lang="en-US" sz="1600" dirty="0">
                <a:latin typeface="+mn-lt"/>
                <a:cs typeface="+mn-cs"/>
              </a:rPr>
              <a:t> </a:t>
            </a:r>
            <a:r>
              <a:rPr lang="en-US" sz="1600" dirty="0" err="1">
                <a:latin typeface="+mn-lt"/>
                <a:cs typeface="+mn-cs"/>
              </a:rPr>
              <a:t>te</a:t>
            </a:r>
            <a:r>
              <a:rPr lang="en-US" sz="1600" dirty="0">
                <a:latin typeface="+mn-lt"/>
                <a:cs typeface="+mn-cs"/>
              </a:rPr>
              <a:t> </a:t>
            </a:r>
            <a:r>
              <a:rPr lang="en-US" sz="1600" dirty="0" err="1">
                <a:latin typeface="+mn-lt"/>
                <a:cs typeface="+mn-cs"/>
              </a:rPr>
              <a:t>openen</a:t>
            </a:r>
            <a:r>
              <a:rPr lang="en-US" sz="1600" dirty="0">
                <a:latin typeface="+mn-lt"/>
                <a:cs typeface="+mn-cs"/>
              </a:rPr>
              <a:t> </a:t>
            </a:r>
            <a:r>
              <a:rPr lang="en-US" sz="1600" dirty="0" err="1">
                <a:latin typeface="+mn-lt"/>
                <a:cs typeface="+mn-cs"/>
              </a:rPr>
              <a:t>squashcentrum</a:t>
            </a:r>
            <a:r>
              <a:rPr lang="en-US" sz="1600" dirty="0">
                <a:latin typeface="+mn-lt"/>
                <a:cs typeface="+mn-cs"/>
              </a:rPr>
              <a:t>?</a:t>
            </a:r>
          </a:p>
          <a:p>
            <a:pPr lvl="1" indent="-228600">
              <a:lnSpc>
                <a:spcPct val="90000"/>
              </a:lnSpc>
              <a:buFont typeface="Arial" panose="020B0604020202020204" pitchFamily="34" charset="0"/>
              <a:buChar char="•"/>
            </a:pPr>
            <a:r>
              <a:rPr lang="en-US" sz="1600" dirty="0">
                <a:latin typeface="+mn-lt"/>
                <a:cs typeface="+mn-cs"/>
              </a:rPr>
              <a:t>Ja</a:t>
            </a:r>
          </a:p>
          <a:p>
            <a:pPr lvl="1" indent="-228600">
              <a:lnSpc>
                <a:spcPct val="90000"/>
              </a:lnSpc>
              <a:buFont typeface="Arial" panose="020B0604020202020204" pitchFamily="34" charset="0"/>
              <a:buChar char="•"/>
            </a:pPr>
            <a:r>
              <a:rPr lang="en-US" sz="1600" dirty="0">
                <a:latin typeface="+mn-lt"/>
                <a:cs typeface="+mn-cs"/>
              </a:rPr>
              <a:t>Nee</a:t>
            </a:r>
          </a:p>
          <a:p>
            <a:pPr lvl="1" indent="-228600">
              <a:lnSpc>
                <a:spcPct val="90000"/>
              </a:lnSpc>
              <a:buFont typeface="Arial" panose="020B0604020202020204" pitchFamily="34" charset="0"/>
              <a:buChar char="•"/>
            </a:pPr>
            <a:r>
              <a:rPr lang="en-US" sz="1600" dirty="0" err="1">
                <a:latin typeface="+mn-lt"/>
                <a:cs typeface="+mn-cs"/>
              </a:rPr>
              <a:t>Misschien</a:t>
            </a:r>
            <a:endParaRPr lang="en-US" sz="1600" dirty="0">
              <a:latin typeface="+mn-lt"/>
              <a:cs typeface="+mn-cs"/>
            </a:endParaRPr>
          </a:p>
        </p:txBody>
      </p:sp>
      <p:pic>
        <p:nvPicPr>
          <p:cNvPr id="5" name="Picture 4" descr="Veel vraagtekens op een zwarte achtergrond">
            <a:extLst>
              <a:ext uri="{FF2B5EF4-FFF2-40B4-BE49-F238E27FC236}">
                <a16:creationId xmlns:a16="http://schemas.microsoft.com/office/drawing/2014/main" id="{E0E477B6-84A3-4D45-99DA-994463EBFA54}"/>
              </a:ext>
            </a:extLst>
          </p:cNvPr>
          <p:cNvPicPr>
            <a:picLocks noChangeAspect="1"/>
          </p:cNvPicPr>
          <p:nvPr/>
        </p:nvPicPr>
        <p:blipFill rotWithShape="1">
          <a:blip r:embed="rId2"/>
          <a:srcRect l="38814"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7073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D4373E-5E0B-4C87-908D-13F61E3BDF5A}"/>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a:solidFill>
                  <a:schemeClr val="tx1"/>
                </a:solidFill>
                <a:latin typeface="+mj-lt"/>
                <a:ea typeface="+mj-ea"/>
                <a:cs typeface="+mj-cs"/>
              </a:rPr>
              <a:t>Uitvoeren van de enquête</a:t>
            </a:r>
          </a:p>
        </p:txBody>
      </p:sp>
      <p:sp>
        <p:nvSpPr>
          <p:cNvPr id="2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inhoud 2">
            <a:extLst>
              <a:ext uri="{FF2B5EF4-FFF2-40B4-BE49-F238E27FC236}">
                <a16:creationId xmlns:a16="http://schemas.microsoft.com/office/drawing/2014/main" id="{851C8C33-900B-4CD7-B3FE-4D3FED485E9B}"/>
              </a:ext>
            </a:extLst>
          </p:cNvPr>
          <p:cNvSpPr>
            <a:spLocks noGrp="1"/>
          </p:cNvSpPr>
          <p:nvPr/>
        </p:nvSpPr>
        <p:spPr>
          <a:xfrm>
            <a:off x="5126418" y="552091"/>
            <a:ext cx="6224335" cy="543153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nSpc>
                <a:spcPct val="90000"/>
              </a:lnSpc>
              <a:buNone/>
            </a:pPr>
            <a:r>
              <a:rPr lang="en-US" sz="2200" dirty="0">
                <a:latin typeface="+mn-lt"/>
                <a:cs typeface="+mn-cs"/>
              </a:rPr>
              <a:t>1. </a:t>
            </a:r>
            <a:r>
              <a:rPr lang="en-US" sz="2200" dirty="0" err="1">
                <a:latin typeface="+mn-lt"/>
                <a:cs typeface="+mn-cs"/>
              </a:rPr>
              <a:t>Bepaal</a:t>
            </a:r>
            <a:r>
              <a:rPr lang="en-US" sz="2200" dirty="0">
                <a:latin typeface="+mn-lt"/>
                <a:cs typeface="+mn-cs"/>
              </a:rPr>
              <a:t> wat de </a:t>
            </a:r>
            <a:r>
              <a:rPr lang="en-US" sz="2200" dirty="0" err="1">
                <a:latin typeface="+mn-lt"/>
                <a:cs typeface="+mn-cs"/>
              </a:rPr>
              <a:t>doelgroep</a:t>
            </a:r>
            <a:r>
              <a:rPr lang="en-US" sz="2200" dirty="0">
                <a:latin typeface="+mn-lt"/>
                <a:cs typeface="+mn-cs"/>
              </a:rPr>
              <a:t> van de </a:t>
            </a:r>
            <a:r>
              <a:rPr lang="en-US" sz="2200" dirty="0" err="1">
                <a:latin typeface="+mn-lt"/>
                <a:cs typeface="+mn-cs"/>
              </a:rPr>
              <a:t>enquête</a:t>
            </a:r>
            <a:r>
              <a:rPr lang="en-US" sz="2200" dirty="0">
                <a:latin typeface="+mn-lt"/>
                <a:cs typeface="+mn-cs"/>
              </a:rPr>
              <a:t> is.</a:t>
            </a:r>
          </a:p>
          <a:p>
            <a:pPr marL="114300" indent="0">
              <a:lnSpc>
                <a:spcPct val="90000"/>
              </a:lnSpc>
              <a:buNone/>
            </a:pPr>
            <a:r>
              <a:rPr lang="en-US" sz="2200" dirty="0">
                <a:latin typeface="+mn-lt"/>
                <a:cs typeface="+mn-cs"/>
              </a:rPr>
              <a:t>2. </a:t>
            </a:r>
            <a:r>
              <a:rPr lang="en-US" sz="2200" dirty="0" err="1">
                <a:latin typeface="+mn-lt"/>
                <a:cs typeface="+mn-cs"/>
              </a:rPr>
              <a:t>Definieer</a:t>
            </a:r>
            <a:r>
              <a:rPr lang="en-US" sz="2200" dirty="0">
                <a:latin typeface="+mn-lt"/>
                <a:cs typeface="+mn-cs"/>
              </a:rPr>
              <a:t> de </a:t>
            </a:r>
            <a:r>
              <a:rPr lang="en-US" sz="2200" dirty="0" err="1">
                <a:latin typeface="+mn-lt"/>
                <a:cs typeface="+mn-cs"/>
              </a:rPr>
              <a:t>doelgroep</a:t>
            </a:r>
            <a:r>
              <a:rPr lang="en-US" sz="2200" dirty="0">
                <a:latin typeface="+mn-lt"/>
                <a:cs typeface="+mn-cs"/>
              </a:rPr>
              <a:t>, </a:t>
            </a:r>
            <a:r>
              <a:rPr lang="en-US" sz="2200" dirty="0" err="1">
                <a:latin typeface="+mn-lt"/>
                <a:cs typeface="+mn-cs"/>
              </a:rPr>
              <a:t>dus</a:t>
            </a:r>
            <a:r>
              <a:rPr lang="en-US" sz="2200" dirty="0">
                <a:latin typeface="+mn-lt"/>
                <a:cs typeface="+mn-cs"/>
              </a:rPr>
              <a:t> de </a:t>
            </a:r>
            <a:r>
              <a:rPr lang="en-US" sz="2200" dirty="0" err="1">
                <a:latin typeface="+mn-lt"/>
                <a:cs typeface="+mn-cs"/>
              </a:rPr>
              <a:t>populatie</a:t>
            </a:r>
            <a:r>
              <a:rPr lang="en-US" sz="2200" dirty="0">
                <a:latin typeface="+mn-lt"/>
                <a:cs typeface="+mn-cs"/>
              </a:rPr>
              <a:t> die je wilt </a:t>
            </a:r>
            <a:r>
              <a:rPr lang="en-US" sz="2200" dirty="0" err="1">
                <a:latin typeface="+mn-lt"/>
                <a:cs typeface="+mn-cs"/>
              </a:rPr>
              <a:t>onderzoeken</a:t>
            </a:r>
            <a:r>
              <a:rPr lang="en-US" sz="2200" dirty="0">
                <a:latin typeface="+mn-lt"/>
                <a:cs typeface="+mn-cs"/>
              </a:rPr>
              <a:t>.</a:t>
            </a:r>
          </a:p>
          <a:p>
            <a:pPr marL="114300" indent="0">
              <a:lnSpc>
                <a:spcPct val="90000"/>
              </a:lnSpc>
              <a:buNone/>
            </a:pPr>
            <a:r>
              <a:rPr lang="en-US" sz="2200" dirty="0">
                <a:latin typeface="+mn-lt"/>
                <a:cs typeface="+mn-cs"/>
              </a:rPr>
              <a:t>3. </a:t>
            </a:r>
            <a:r>
              <a:rPr lang="en-US" sz="2200" dirty="0" err="1">
                <a:latin typeface="+mn-lt"/>
                <a:cs typeface="+mn-cs"/>
              </a:rPr>
              <a:t>Kies</a:t>
            </a:r>
            <a:r>
              <a:rPr lang="en-US" sz="2200" dirty="0">
                <a:latin typeface="+mn-lt"/>
                <a:cs typeface="+mn-cs"/>
              </a:rPr>
              <a:t> het type </a:t>
            </a:r>
            <a:r>
              <a:rPr lang="en-US" sz="2200" dirty="0" err="1">
                <a:latin typeface="+mn-lt"/>
                <a:cs typeface="+mn-cs"/>
              </a:rPr>
              <a:t>enquête</a:t>
            </a:r>
            <a:r>
              <a:rPr lang="en-US" sz="2200" dirty="0">
                <a:latin typeface="+mn-lt"/>
                <a:cs typeface="+mn-cs"/>
              </a:rPr>
              <a:t> </a:t>
            </a:r>
            <a:r>
              <a:rPr lang="en-US" sz="2200" dirty="0" err="1">
                <a:latin typeface="+mn-lt"/>
                <a:cs typeface="+mn-cs"/>
              </a:rPr>
              <a:t>en</a:t>
            </a:r>
            <a:r>
              <a:rPr lang="en-US" sz="2200" dirty="0">
                <a:latin typeface="+mn-lt"/>
                <a:cs typeface="+mn-cs"/>
              </a:rPr>
              <a:t> </a:t>
            </a:r>
            <a:r>
              <a:rPr lang="en-US" sz="2200" dirty="0" err="1">
                <a:latin typeface="+mn-lt"/>
                <a:cs typeface="+mn-cs"/>
              </a:rPr>
              <a:t>wanneer</a:t>
            </a:r>
            <a:r>
              <a:rPr lang="en-US" sz="2200" dirty="0">
                <a:latin typeface="+mn-lt"/>
                <a:cs typeface="+mn-cs"/>
              </a:rPr>
              <a:t> </a:t>
            </a:r>
            <a:r>
              <a:rPr lang="en-US" sz="2200" dirty="0" err="1">
                <a:latin typeface="+mn-lt"/>
                <a:cs typeface="+mn-cs"/>
              </a:rPr>
              <a:t>en</a:t>
            </a:r>
            <a:r>
              <a:rPr lang="en-US" sz="2200" dirty="0">
                <a:latin typeface="+mn-lt"/>
                <a:cs typeface="+mn-cs"/>
              </a:rPr>
              <a:t> over </a:t>
            </a:r>
            <a:r>
              <a:rPr lang="en-US" sz="2200" dirty="0" err="1">
                <a:latin typeface="+mn-lt"/>
                <a:cs typeface="+mn-cs"/>
              </a:rPr>
              <a:t>welke</a:t>
            </a:r>
            <a:r>
              <a:rPr lang="en-US" sz="2200" dirty="0">
                <a:latin typeface="+mn-lt"/>
                <a:cs typeface="+mn-cs"/>
              </a:rPr>
              <a:t> </a:t>
            </a:r>
            <a:r>
              <a:rPr lang="en-US" sz="2200" dirty="0" err="1">
                <a:latin typeface="+mn-lt"/>
                <a:cs typeface="+mn-cs"/>
              </a:rPr>
              <a:t>periode</a:t>
            </a:r>
            <a:r>
              <a:rPr lang="en-US" sz="2200" dirty="0">
                <a:latin typeface="+mn-lt"/>
                <a:cs typeface="+mn-cs"/>
              </a:rPr>
              <a:t> </a:t>
            </a:r>
            <a:r>
              <a:rPr lang="en-US" sz="2200" dirty="0" err="1">
                <a:latin typeface="+mn-lt"/>
                <a:cs typeface="+mn-cs"/>
              </a:rPr>
              <a:t>hij</a:t>
            </a:r>
            <a:r>
              <a:rPr lang="en-US" sz="2200" dirty="0">
                <a:latin typeface="+mn-lt"/>
                <a:cs typeface="+mn-cs"/>
              </a:rPr>
              <a:t> </a:t>
            </a:r>
            <a:r>
              <a:rPr lang="en-US" sz="2200" dirty="0" err="1">
                <a:latin typeface="+mn-lt"/>
                <a:cs typeface="+mn-cs"/>
              </a:rPr>
              <a:t>gehouden</a:t>
            </a:r>
            <a:r>
              <a:rPr lang="en-US" sz="2200" dirty="0">
                <a:latin typeface="+mn-lt"/>
                <a:cs typeface="+mn-cs"/>
              </a:rPr>
              <a:t> </a:t>
            </a:r>
            <a:r>
              <a:rPr lang="en-US" sz="2200" dirty="0" err="1">
                <a:latin typeface="+mn-lt"/>
                <a:cs typeface="+mn-cs"/>
              </a:rPr>
              <a:t>wordt</a:t>
            </a:r>
            <a:r>
              <a:rPr lang="en-US" sz="2200" dirty="0">
                <a:latin typeface="+mn-lt"/>
                <a:cs typeface="+mn-cs"/>
              </a:rPr>
              <a:t>.</a:t>
            </a:r>
          </a:p>
          <a:p>
            <a:pPr marL="114300" indent="0">
              <a:lnSpc>
                <a:spcPct val="90000"/>
              </a:lnSpc>
              <a:buNone/>
            </a:pPr>
            <a:r>
              <a:rPr lang="en-US" sz="2200" dirty="0">
                <a:latin typeface="+mn-lt"/>
                <a:cs typeface="+mn-cs"/>
              </a:rPr>
              <a:t>4. Stel </a:t>
            </a:r>
            <a:r>
              <a:rPr lang="en-US" sz="2200" dirty="0" err="1">
                <a:latin typeface="+mn-lt"/>
                <a:cs typeface="+mn-cs"/>
              </a:rPr>
              <a:t>eerlijke</a:t>
            </a:r>
            <a:r>
              <a:rPr lang="en-US" sz="2200" dirty="0">
                <a:latin typeface="+mn-lt"/>
                <a:cs typeface="+mn-cs"/>
              </a:rPr>
              <a:t> </a:t>
            </a:r>
            <a:r>
              <a:rPr lang="en-US" sz="2200" dirty="0" err="1">
                <a:latin typeface="+mn-lt"/>
                <a:cs typeface="+mn-cs"/>
              </a:rPr>
              <a:t>en</a:t>
            </a:r>
            <a:r>
              <a:rPr lang="en-US" sz="2200" dirty="0">
                <a:latin typeface="+mn-lt"/>
                <a:cs typeface="+mn-cs"/>
              </a:rPr>
              <a:t> </a:t>
            </a:r>
            <a:r>
              <a:rPr lang="en-US" sz="2200" dirty="0" err="1">
                <a:latin typeface="+mn-lt"/>
                <a:cs typeface="+mn-cs"/>
              </a:rPr>
              <a:t>duidelijke</a:t>
            </a:r>
            <a:r>
              <a:rPr lang="en-US" sz="2200" dirty="0">
                <a:latin typeface="+mn-lt"/>
                <a:cs typeface="+mn-cs"/>
              </a:rPr>
              <a:t> </a:t>
            </a:r>
            <a:r>
              <a:rPr lang="en-US" sz="2200" dirty="0" err="1">
                <a:latin typeface="+mn-lt"/>
                <a:cs typeface="+mn-cs"/>
              </a:rPr>
              <a:t>uitleg</a:t>
            </a:r>
            <a:r>
              <a:rPr lang="en-US" sz="2200" dirty="0">
                <a:latin typeface="+mn-lt"/>
                <a:cs typeface="+mn-cs"/>
              </a:rPr>
              <a:t> op over het </a:t>
            </a:r>
            <a:r>
              <a:rPr lang="en-US" sz="2200" dirty="0" err="1">
                <a:latin typeface="+mn-lt"/>
                <a:cs typeface="+mn-cs"/>
              </a:rPr>
              <a:t>doel</a:t>
            </a:r>
            <a:r>
              <a:rPr lang="en-US" sz="2200" dirty="0">
                <a:latin typeface="+mn-lt"/>
                <a:cs typeface="+mn-cs"/>
              </a:rPr>
              <a:t> van de </a:t>
            </a:r>
            <a:r>
              <a:rPr lang="en-US" sz="2200" dirty="0" err="1">
                <a:latin typeface="+mn-lt"/>
                <a:cs typeface="+mn-cs"/>
              </a:rPr>
              <a:t>enquête</a:t>
            </a:r>
            <a:r>
              <a:rPr lang="en-US" sz="2200" dirty="0">
                <a:latin typeface="+mn-lt"/>
                <a:cs typeface="+mn-cs"/>
              </a:rPr>
              <a:t>.</a:t>
            </a:r>
          </a:p>
          <a:p>
            <a:pPr marL="114300" indent="0">
              <a:lnSpc>
                <a:spcPct val="90000"/>
              </a:lnSpc>
              <a:buNone/>
            </a:pPr>
            <a:r>
              <a:rPr lang="en-US" sz="2200" dirty="0">
                <a:latin typeface="+mn-lt"/>
                <a:cs typeface="+mn-cs"/>
              </a:rPr>
              <a:t>5. </a:t>
            </a:r>
            <a:r>
              <a:rPr lang="en-US" sz="2200" dirty="0" err="1">
                <a:latin typeface="+mn-lt"/>
                <a:cs typeface="+mn-cs"/>
              </a:rPr>
              <a:t>Formuleer</a:t>
            </a:r>
            <a:r>
              <a:rPr lang="en-US" sz="2200" dirty="0">
                <a:latin typeface="+mn-lt"/>
                <a:cs typeface="+mn-cs"/>
              </a:rPr>
              <a:t> de </a:t>
            </a:r>
            <a:r>
              <a:rPr lang="en-US" sz="2200" dirty="0" err="1">
                <a:latin typeface="+mn-lt"/>
                <a:cs typeface="+mn-cs"/>
              </a:rPr>
              <a:t>vragen</a:t>
            </a:r>
            <a:r>
              <a:rPr lang="en-US" sz="2200" dirty="0">
                <a:latin typeface="+mn-lt"/>
                <a:cs typeface="+mn-cs"/>
              </a:rPr>
              <a:t>.</a:t>
            </a:r>
          </a:p>
          <a:p>
            <a:pPr marL="114300" indent="0">
              <a:lnSpc>
                <a:spcPct val="90000"/>
              </a:lnSpc>
              <a:buNone/>
            </a:pPr>
            <a:r>
              <a:rPr lang="en-US" sz="2200" dirty="0">
                <a:latin typeface="+mn-lt"/>
                <a:cs typeface="+mn-cs"/>
              </a:rPr>
              <a:t>6. Neem </a:t>
            </a:r>
            <a:r>
              <a:rPr lang="en-US" sz="2200" dirty="0" err="1">
                <a:latin typeface="+mn-lt"/>
                <a:cs typeface="+mn-cs"/>
              </a:rPr>
              <a:t>een</a:t>
            </a:r>
            <a:r>
              <a:rPr lang="en-US" sz="2200" dirty="0">
                <a:latin typeface="+mn-lt"/>
                <a:cs typeface="+mn-cs"/>
              </a:rPr>
              <a:t> </a:t>
            </a:r>
            <a:r>
              <a:rPr lang="en-US" sz="2200" dirty="0" err="1">
                <a:latin typeface="+mn-lt"/>
                <a:cs typeface="+mn-cs"/>
              </a:rPr>
              <a:t>steekproef</a:t>
            </a:r>
            <a:r>
              <a:rPr lang="en-US" sz="2200" dirty="0">
                <a:latin typeface="+mn-lt"/>
                <a:cs typeface="+mn-cs"/>
              </a:rPr>
              <a:t> </a:t>
            </a:r>
            <a:r>
              <a:rPr lang="en-US" sz="2200" dirty="0" err="1">
                <a:latin typeface="+mn-lt"/>
                <a:cs typeface="+mn-cs"/>
              </a:rPr>
              <a:t>uit</a:t>
            </a:r>
            <a:r>
              <a:rPr lang="en-US" sz="2200" dirty="0">
                <a:latin typeface="+mn-lt"/>
                <a:cs typeface="+mn-cs"/>
              </a:rPr>
              <a:t> de </a:t>
            </a:r>
            <a:r>
              <a:rPr lang="en-US" sz="2200" dirty="0" err="1">
                <a:latin typeface="+mn-lt"/>
                <a:cs typeface="+mn-cs"/>
              </a:rPr>
              <a:t>populatie</a:t>
            </a:r>
            <a:r>
              <a:rPr lang="en-US" sz="2200" dirty="0">
                <a:latin typeface="+mn-lt"/>
                <a:cs typeface="+mn-cs"/>
              </a:rPr>
              <a:t>.</a:t>
            </a:r>
          </a:p>
          <a:p>
            <a:pPr marL="114300" indent="0">
              <a:lnSpc>
                <a:spcPct val="90000"/>
              </a:lnSpc>
              <a:buNone/>
            </a:pPr>
            <a:r>
              <a:rPr lang="en-US" sz="2200" dirty="0">
                <a:latin typeface="+mn-lt"/>
                <a:cs typeface="+mn-cs"/>
              </a:rPr>
              <a:t>7. </a:t>
            </a:r>
            <a:r>
              <a:rPr lang="en-US" sz="2200" dirty="0" err="1">
                <a:latin typeface="+mn-lt"/>
                <a:cs typeface="+mn-cs"/>
              </a:rPr>
              <a:t>Voer</a:t>
            </a:r>
            <a:r>
              <a:rPr lang="en-US" sz="2200" dirty="0">
                <a:latin typeface="+mn-lt"/>
                <a:cs typeface="+mn-cs"/>
              </a:rPr>
              <a:t> de </a:t>
            </a:r>
            <a:r>
              <a:rPr lang="en-US" sz="2200" dirty="0" err="1">
                <a:latin typeface="+mn-lt"/>
                <a:cs typeface="+mn-cs"/>
              </a:rPr>
              <a:t>enquête</a:t>
            </a:r>
            <a:r>
              <a:rPr lang="en-US" sz="2200" dirty="0">
                <a:latin typeface="+mn-lt"/>
                <a:cs typeface="+mn-cs"/>
              </a:rPr>
              <a:t> </a:t>
            </a:r>
            <a:r>
              <a:rPr lang="en-US" sz="2200" dirty="0" err="1">
                <a:latin typeface="+mn-lt"/>
                <a:cs typeface="+mn-cs"/>
              </a:rPr>
              <a:t>uit</a:t>
            </a:r>
            <a:r>
              <a:rPr lang="en-US" sz="2200" dirty="0">
                <a:latin typeface="+mn-lt"/>
                <a:cs typeface="+mn-cs"/>
              </a:rPr>
              <a:t>.</a:t>
            </a:r>
          </a:p>
          <a:p>
            <a:pPr marL="114300" indent="0">
              <a:lnSpc>
                <a:spcPct val="90000"/>
              </a:lnSpc>
              <a:buNone/>
            </a:pPr>
            <a:r>
              <a:rPr lang="en-US" sz="2200" dirty="0">
                <a:latin typeface="+mn-lt"/>
                <a:cs typeface="+mn-cs"/>
              </a:rPr>
              <a:t>8. Zorg </a:t>
            </a:r>
            <a:r>
              <a:rPr lang="en-US" sz="2200" dirty="0" err="1">
                <a:latin typeface="+mn-lt"/>
                <a:cs typeface="+mn-cs"/>
              </a:rPr>
              <a:t>voor</a:t>
            </a:r>
            <a:r>
              <a:rPr lang="en-US" sz="2200" dirty="0">
                <a:latin typeface="+mn-lt"/>
                <a:cs typeface="+mn-cs"/>
              </a:rPr>
              <a:t> </a:t>
            </a:r>
            <a:r>
              <a:rPr lang="en-US" sz="2200" dirty="0" err="1">
                <a:latin typeface="+mn-lt"/>
                <a:cs typeface="+mn-cs"/>
              </a:rPr>
              <a:t>een</a:t>
            </a:r>
            <a:r>
              <a:rPr lang="en-US" sz="2200" dirty="0">
                <a:latin typeface="+mn-lt"/>
                <a:cs typeface="+mn-cs"/>
              </a:rPr>
              <a:t> follow-up (</a:t>
            </a:r>
            <a:r>
              <a:rPr lang="en-US" sz="2200" dirty="0" err="1">
                <a:latin typeface="+mn-lt"/>
                <a:cs typeface="+mn-cs"/>
              </a:rPr>
              <a:t>zorg</a:t>
            </a:r>
            <a:r>
              <a:rPr lang="en-US" sz="2200" dirty="0">
                <a:latin typeface="+mn-lt"/>
                <a:cs typeface="+mn-cs"/>
              </a:rPr>
              <a:t> </a:t>
            </a:r>
            <a:r>
              <a:rPr lang="en-US" sz="2200" dirty="0" err="1">
                <a:latin typeface="+mn-lt"/>
                <a:cs typeface="+mn-cs"/>
              </a:rPr>
              <a:t>voor</a:t>
            </a:r>
            <a:r>
              <a:rPr lang="en-US" sz="2200" dirty="0">
                <a:latin typeface="+mn-lt"/>
                <a:cs typeface="+mn-cs"/>
              </a:rPr>
              <a:t> </a:t>
            </a:r>
            <a:r>
              <a:rPr lang="en-US" sz="2200" dirty="0" err="1">
                <a:latin typeface="+mn-lt"/>
                <a:cs typeface="+mn-cs"/>
              </a:rPr>
              <a:t>een</a:t>
            </a:r>
            <a:r>
              <a:rPr lang="en-US" sz="2200" dirty="0">
                <a:latin typeface="+mn-lt"/>
                <a:cs typeface="+mn-cs"/>
              </a:rPr>
              <a:t> </a:t>
            </a:r>
            <a:r>
              <a:rPr lang="en-US" sz="2200" dirty="0" err="1">
                <a:latin typeface="+mn-lt"/>
                <a:cs typeface="+mn-cs"/>
              </a:rPr>
              <a:t>goede</a:t>
            </a:r>
            <a:r>
              <a:rPr lang="en-US" sz="2200" dirty="0">
                <a:latin typeface="+mn-lt"/>
                <a:cs typeface="+mn-cs"/>
              </a:rPr>
              <a:t> </a:t>
            </a:r>
            <a:r>
              <a:rPr lang="en-US" sz="2200" dirty="0" err="1">
                <a:latin typeface="+mn-lt"/>
                <a:cs typeface="+mn-cs"/>
              </a:rPr>
              <a:t>respons</a:t>
            </a:r>
            <a:r>
              <a:rPr lang="en-US" sz="2200" dirty="0">
                <a:latin typeface="+mn-lt"/>
                <a:cs typeface="+mn-cs"/>
              </a:rPr>
              <a:t>).</a:t>
            </a:r>
          </a:p>
          <a:p>
            <a:pPr marL="114300" indent="0">
              <a:lnSpc>
                <a:spcPct val="90000"/>
              </a:lnSpc>
              <a:buNone/>
            </a:pPr>
            <a:r>
              <a:rPr lang="en-US" sz="2200" dirty="0">
                <a:latin typeface="+mn-lt"/>
                <a:cs typeface="+mn-cs"/>
              </a:rPr>
              <a:t>9. </a:t>
            </a:r>
            <a:r>
              <a:rPr lang="en-US" sz="2200" dirty="0" err="1">
                <a:latin typeface="+mn-lt"/>
                <a:cs typeface="+mn-cs"/>
              </a:rPr>
              <a:t>Verwerk</a:t>
            </a:r>
            <a:r>
              <a:rPr lang="en-US" sz="2200" dirty="0">
                <a:latin typeface="+mn-lt"/>
                <a:cs typeface="+mn-cs"/>
              </a:rPr>
              <a:t> </a:t>
            </a:r>
            <a:r>
              <a:rPr lang="en-US" sz="2200" dirty="0" err="1">
                <a:latin typeface="+mn-lt"/>
                <a:cs typeface="+mn-cs"/>
              </a:rPr>
              <a:t>en</a:t>
            </a:r>
            <a:r>
              <a:rPr lang="en-US" sz="2200" dirty="0">
                <a:latin typeface="+mn-lt"/>
                <a:cs typeface="+mn-cs"/>
              </a:rPr>
              <a:t> </a:t>
            </a:r>
            <a:r>
              <a:rPr lang="en-US" sz="2200" dirty="0" err="1">
                <a:latin typeface="+mn-lt"/>
                <a:cs typeface="+mn-cs"/>
              </a:rPr>
              <a:t>analyseer</a:t>
            </a:r>
            <a:r>
              <a:rPr lang="en-US" sz="2200" dirty="0">
                <a:latin typeface="+mn-lt"/>
                <a:cs typeface="+mn-cs"/>
              </a:rPr>
              <a:t> de </a:t>
            </a:r>
            <a:r>
              <a:rPr lang="en-US" sz="2200" dirty="0" err="1">
                <a:latin typeface="+mn-lt"/>
                <a:cs typeface="+mn-cs"/>
              </a:rPr>
              <a:t>gegevens</a:t>
            </a:r>
            <a:r>
              <a:rPr lang="en-US" sz="2200" dirty="0">
                <a:latin typeface="+mn-lt"/>
                <a:cs typeface="+mn-cs"/>
              </a:rPr>
              <a:t>.</a:t>
            </a:r>
          </a:p>
          <a:p>
            <a:pPr marL="114300" indent="0">
              <a:lnSpc>
                <a:spcPct val="90000"/>
              </a:lnSpc>
              <a:buNone/>
            </a:pPr>
            <a:r>
              <a:rPr lang="en-US" sz="2200" dirty="0">
                <a:latin typeface="+mn-lt"/>
                <a:cs typeface="+mn-cs"/>
              </a:rPr>
              <a:t>10. Trek </a:t>
            </a:r>
            <a:r>
              <a:rPr lang="en-US" sz="2200" dirty="0" err="1">
                <a:latin typeface="+mn-lt"/>
                <a:cs typeface="+mn-cs"/>
              </a:rPr>
              <a:t>conclusies</a:t>
            </a:r>
            <a:r>
              <a:rPr lang="en-US" sz="2200" dirty="0">
                <a:latin typeface="+mn-lt"/>
                <a:cs typeface="+mn-cs"/>
              </a:rPr>
              <a:t>.</a:t>
            </a:r>
          </a:p>
          <a:p>
            <a:pPr indent="-228600">
              <a:lnSpc>
                <a:spcPct val="90000"/>
              </a:lnSpc>
            </a:pPr>
            <a:endParaRPr lang="en-US" sz="2200" dirty="0">
              <a:latin typeface="+mn-lt"/>
              <a:cs typeface="+mn-cs"/>
            </a:endParaRPr>
          </a:p>
        </p:txBody>
      </p:sp>
    </p:spTree>
    <p:extLst>
      <p:ext uri="{BB962C8B-B14F-4D97-AF65-F5344CB8AC3E}">
        <p14:creationId xmlns:p14="http://schemas.microsoft.com/office/powerpoint/2010/main" val="1828350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26F41-D311-48AF-A393-DDBDDD08BFF6}"/>
              </a:ext>
            </a:extLst>
          </p:cNvPr>
          <p:cNvSpPr>
            <a:spLocks noGrp="1"/>
          </p:cNvSpPr>
          <p:nvPr>
            <p:ph type="title"/>
          </p:nvPr>
        </p:nvSpPr>
        <p:spPr/>
        <p:txBody>
          <a:bodyPr/>
          <a:lstStyle/>
          <a:p>
            <a:r>
              <a:rPr lang="nl-NL" dirty="0"/>
              <a:t>Extra input: enquête </a:t>
            </a:r>
          </a:p>
        </p:txBody>
      </p:sp>
      <p:pic>
        <p:nvPicPr>
          <p:cNvPr id="4" name="Afbeelding 3">
            <a:extLst>
              <a:ext uri="{FF2B5EF4-FFF2-40B4-BE49-F238E27FC236}">
                <a16:creationId xmlns:a16="http://schemas.microsoft.com/office/drawing/2014/main" id="{B56E5B30-DA2E-43C1-B597-4F410802723E}"/>
              </a:ext>
            </a:extLst>
          </p:cNvPr>
          <p:cNvPicPr>
            <a:picLocks noChangeAspect="1"/>
          </p:cNvPicPr>
          <p:nvPr/>
        </p:nvPicPr>
        <p:blipFill rotWithShape="1">
          <a:blip r:embed="rId2"/>
          <a:srcRect l="37667" t="29481" r="14166" b="27408"/>
          <a:stretch/>
        </p:blipFill>
        <p:spPr>
          <a:xfrm>
            <a:off x="249554" y="1225966"/>
            <a:ext cx="8751571" cy="4406068"/>
          </a:xfrm>
          <a:prstGeom prst="rect">
            <a:avLst/>
          </a:prstGeom>
        </p:spPr>
      </p:pic>
    </p:spTree>
    <p:extLst>
      <p:ext uri="{BB962C8B-B14F-4D97-AF65-F5344CB8AC3E}">
        <p14:creationId xmlns:p14="http://schemas.microsoft.com/office/powerpoint/2010/main" val="29426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9FCA2-40E3-CE5B-7B6A-8D6B74EAFB4F}"/>
              </a:ext>
            </a:extLst>
          </p:cNvPr>
          <p:cNvSpPr>
            <a:spLocks noGrp="1"/>
          </p:cNvSpPr>
          <p:nvPr>
            <p:ph type="title"/>
          </p:nvPr>
        </p:nvSpPr>
        <p:spPr>
          <a:xfrm>
            <a:off x="838200" y="147411"/>
            <a:ext cx="10515600" cy="1325563"/>
          </a:xfrm>
        </p:spPr>
        <p:txBody>
          <a:bodyPr/>
          <a:lstStyle/>
          <a:p>
            <a:r>
              <a:rPr lang="nl-NL" dirty="0"/>
              <a:t>Extra input: enquête </a:t>
            </a:r>
          </a:p>
        </p:txBody>
      </p:sp>
      <p:sp>
        <p:nvSpPr>
          <p:cNvPr id="4" name="Tekstvak 3">
            <a:extLst>
              <a:ext uri="{FF2B5EF4-FFF2-40B4-BE49-F238E27FC236}">
                <a16:creationId xmlns:a16="http://schemas.microsoft.com/office/drawing/2014/main" id="{DC17347C-5DD0-69F1-174E-8FB0B9B1B3A7}"/>
              </a:ext>
            </a:extLst>
          </p:cNvPr>
          <p:cNvSpPr txBox="1"/>
          <p:nvPr/>
        </p:nvSpPr>
        <p:spPr>
          <a:xfrm>
            <a:off x="838200" y="1168340"/>
            <a:ext cx="10254343" cy="5324535"/>
          </a:xfrm>
          <a:prstGeom prst="rect">
            <a:avLst/>
          </a:prstGeom>
          <a:noFill/>
        </p:spPr>
        <p:txBody>
          <a:bodyPr wrap="square">
            <a:spAutoFit/>
          </a:bodyPr>
          <a:lstStyle/>
          <a:p>
            <a:r>
              <a:rPr lang="nl-NL" sz="2000" dirty="0"/>
              <a:t>Open vraag: </a:t>
            </a:r>
          </a:p>
          <a:p>
            <a:r>
              <a:rPr lang="nl-NL" sz="2000" dirty="0"/>
              <a:t>De respondent wordt gevraagd naar een mening of omschrijving. Voordeel is dat de enquêteur veel informatie krijgt en niet zelf een aantal antwoorden hoeft te formuleren. Nadeel is dat de verwerking van deze uitkomsten omvangrijk en tijdrovend is. </a:t>
            </a:r>
          </a:p>
          <a:p>
            <a:endParaRPr lang="nl-NL" sz="2000" dirty="0"/>
          </a:p>
          <a:p>
            <a:r>
              <a:rPr lang="nl-NL" sz="2000" dirty="0"/>
              <a:t>Gesloten vraag: </a:t>
            </a:r>
          </a:p>
          <a:p>
            <a:r>
              <a:rPr lang="nl-NL" sz="2000" dirty="0"/>
              <a:t>De respondent heeft keus tussen twee of meer vooraf bepaalde antwoorden. Voordeel hiervan is dat gesloten vragen – mits goed opgesteld – gemakkelijk met een computer te verwerken zijn.</a:t>
            </a:r>
          </a:p>
          <a:p>
            <a:endParaRPr lang="nl-NL" sz="2000" dirty="0"/>
          </a:p>
          <a:p>
            <a:r>
              <a:rPr lang="nl-NL" sz="2000" dirty="0"/>
              <a:t>Tweevoudige vraag: </a:t>
            </a:r>
          </a:p>
          <a:p>
            <a:r>
              <a:rPr lang="nl-NL" sz="2000" dirty="0"/>
              <a:t>Bij dit type vraag zijn twee antwoorden mogelijk: argumenten voor of tegen een bewering, dan wel een bevestiging of ontkenning. Het zijn vragen die eigenlijk geen ruimte laten voor een middenweg tussen twee meningen. </a:t>
            </a:r>
          </a:p>
          <a:p>
            <a:endParaRPr lang="nl-NL" sz="2000" dirty="0"/>
          </a:p>
          <a:p>
            <a:r>
              <a:rPr lang="nl-NL" sz="2000" dirty="0"/>
              <a:t>Multiple-</a:t>
            </a:r>
            <a:r>
              <a:rPr lang="nl-NL" sz="2000" dirty="0" err="1"/>
              <a:t>choice</a:t>
            </a:r>
            <a:r>
              <a:rPr lang="nl-NL" sz="2000" dirty="0"/>
              <a:t> vragen: </a:t>
            </a:r>
          </a:p>
          <a:p>
            <a:r>
              <a:rPr lang="nl-NL" sz="2000" dirty="0"/>
              <a:t>Hier moet de respondent kiezen uit A, B, C of D. Zorg ervoor dat het ene antwoord het andere uitsluit. </a:t>
            </a:r>
          </a:p>
        </p:txBody>
      </p:sp>
    </p:spTree>
    <p:extLst>
      <p:ext uri="{BB962C8B-B14F-4D97-AF65-F5344CB8AC3E}">
        <p14:creationId xmlns:p14="http://schemas.microsoft.com/office/powerpoint/2010/main" val="141131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186FB4-5457-B2E6-5D42-522086635EFB}"/>
              </a:ext>
            </a:extLst>
          </p:cNvPr>
          <p:cNvSpPr>
            <a:spLocks noGrp="1"/>
          </p:cNvSpPr>
          <p:nvPr>
            <p:ph type="title"/>
          </p:nvPr>
        </p:nvSpPr>
        <p:spPr/>
        <p:txBody>
          <a:bodyPr/>
          <a:lstStyle/>
          <a:p>
            <a:r>
              <a:rPr lang="nl-NL" dirty="0"/>
              <a:t>Extra input: enquête </a:t>
            </a:r>
          </a:p>
        </p:txBody>
      </p:sp>
      <p:pic>
        <p:nvPicPr>
          <p:cNvPr id="4" name="Afbeelding 3">
            <a:extLst>
              <a:ext uri="{FF2B5EF4-FFF2-40B4-BE49-F238E27FC236}">
                <a16:creationId xmlns:a16="http://schemas.microsoft.com/office/drawing/2014/main" id="{76D2DA10-813F-B667-0C05-E40CF24D22C8}"/>
              </a:ext>
            </a:extLst>
          </p:cNvPr>
          <p:cNvPicPr>
            <a:picLocks noChangeAspect="1"/>
          </p:cNvPicPr>
          <p:nvPr/>
        </p:nvPicPr>
        <p:blipFill rotWithShape="1">
          <a:blip r:embed="rId2"/>
          <a:srcRect l="34197" t="38730" r="8840" b="28254"/>
          <a:stretch/>
        </p:blipFill>
        <p:spPr>
          <a:xfrm>
            <a:off x="381000" y="1690688"/>
            <a:ext cx="10584578" cy="3450772"/>
          </a:xfrm>
          <a:prstGeom prst="rect">
            <a:avLst/>
          </a:prstGeom>
        </p:spPr>
      </p:pic>
    </p:spTree>
    <p:extLst>
      <p:ext uri="{BB962C8B-B14F-4D97-AF65-F5344CB8AC3E}">
        <p14:creationId xmlns:p14="http://schemas.microsoft.com/office/powerpoint/2010/main" val="171897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D40E-C353-7336-578D-A9397A333E3F}"/>
              </a:ext>
            </a:extLst>
          </p:cNvPr>
          <p:cNvSpPr>
            <a:spLocks noGrp="1"/>
          </p:cNvSpPr>
          <p:nvPr>
            <p:ph type="title"/>
          </p:nvPr>
        </p:nvSpPr>
        <p:spPr/>
        <p:txBody>
          <a:bodyPr/>
          <a:lstStyle/>
          <a:p>
            <a:r>
              <a:rPr lang="nl-NL" dirty="0"/>
              <a:t>Extra input: enquête </a:t>
            </a:r>
          </a:p>
        </p:txBody>
      </p:sp>
      <p:sp>
        <p:nvSpPr>
          <p:cNvPr id="6" name="Tekstvak 5">
            <a:extLst>
              <a:ext uri="{FF2B5EF4-FFF2-40B4-BE49-F238E27FC236}">
                <a16:creationId xmlns:a16="http://schemas.microsoft.com/office/drawing/2014/main" id="{2E97C608-E8DB-2C83-4685-4AFE84CC8E85}"/>
              </a:ext>
            </a:extLst>
          </p:cNvPr>
          <p:cNvSpPr txBox="1"/>
          <p:nvPr/>
        </p:nvSpPr>
        <p:spPr>
          <a:xfrm>
            <a:off x="250371" y="2958276"/>
            <a:ext cx="6096000" cy="646331"/>
          </a:xfrm>
          <a:prstGeom prst="rect">
            <a:avLst/>
          </a:prstGeom>
          <a:noFill/>
        </p:spPr>
        <p:txBody>
          <a:bodyPr wrap="square">
            <a:spAutoFit/>
          </a:bodyPr>
          <a:lstStyle/>
          <a:p>
            <a:pPr algn="l"/>
            <a:r>
              <a:rPr lang="nl-NL" b="1" i="0" dirty="0">
                <a:effectLst/>
                <a:latin typeface="system-ui"/>
              </a:rPr>
              <a:t> </a:t>
            </a:r>
            <a:r>
              <a:rPr lang="nl-NL" sz="3600" b="1" i="0" dirty="0" err="1">
                <a:effectLst/>
                <a:latin typeface="system-ui"/>
              </a:rPr>
              <a:t>SurveyMonkey</a:t>
            </a:r>
            <a:r>
              <a:rPr lang="nl-NL" sz="3600" b="1" i="0" dirty="0">
                <a:effectLst/>
                <a:latin typeface="system-ui"/>
              </a:rPr>
              <a:t>?</a:t>
            </a:r>
            <a:endParaRPr lang="nl-NL" b="1" i="0" dirty="0">
              <a:effectLst/>
              <a:latin typeface="system-ui"/>
            </a:endParaRPr>
          </a:p>
        </p:txBody>
      </p:sp>
      <p:sp>
        <p:nvSpPr>
          <p:cNvPr id="7" name="Rechthoek 6">
            <a:extLst>
              <a:ext uri="{FF2B5EF4-FFF2-40B4-BE49-F238E27FC236}">
                <a16:creationId xmlns:a16="http://schemas.microsoft.com/office/drawing/2014/main" id="{E0265658-1C81-AD86-8E2A-07215502FF04}"/>
              </a:ext>
            </a:extLst>
          </p:cNvPr>
          <p:cNvSpPr/>
          <p:nvPr/>
        </p:nvSpPr>
        <p:spPr>
          <a:xfrm>
            <a:off x="7503243" y="2327952"/>
            <a:ext cx="3061864"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QR code? </a:t>
            </a:r>
          </a:p>
        </p:txBody>
      </p:sp>
      <p:sp>
        <p:nvSpPr>
          <p:cNvPr id="8" name="Rechthoek 7">
            <a:extLst>
              <a:ext uri="{FF2B5EF4-FFF2-40B4-BE49-F238E27FC236}">
                <a16:creationId xmlns:a16="http://schemas.microsoft.com/office/drawing/2014/main" id="{4D838898-C6E4-57CB-9C8D-AE1F55CC8297}"/>
              </a:ext>
            </a:extLst>
          </p:cNvPr>
          <p:cNvSpPr/>
          <p:nvPr/>
        </p:nvSpPr>
        <p:spPr>
          <a:xfrm>
            <a:off x="677900" y="1632713"/>
            <a:ext cx="5980548" cy="923330"/>
          </a:xfrm>
          <a:prstGeom prst="rect">
            <a:avLst/>
          </a:prstGeom>
          <a:noFill/>
        </p:spPr>
        <p:txBody>
          <a:bodyPr wrap="none" lIns="91440" tIns="45720" rIns="91440" bIns="45720">
            <a:spAutoFit/>
          </a:bodyPr>
          <a:lstStyle/>
          <a:p>
            <a:pPr algn="ctr"/>
            <a:r>
              <a:rPr lang="nl-NL" sz="5400" b="1" cap="none" spc="0" dirty="0">
                <a:ln w="12700">
                  <a:solidFill>
                    <a:schemeClr val="accent5"/>
                  </a:solidFill>
                  <a:prstDash val="solid"/>
                </a:ln>
                <a:pattFill prst="ltDnDiag">
                  <a:fgClr>
                    <a:schemeClr val="accent5">
                      <a:lumMod val="60000"/>
                      <a:lumOff val="40000"/>
                    </a:schemeClr>
                  </a:fgClr>
                  <a:bgClr>
                    <a:schemeClr val="bg1"/>
                  </a:bgClr>
                </a:pattFill>
                <a:effectLst/>
              </a:rPr>
              <a:t>Begeleidende tekst?</a:t>
            </a:r>
          </a:p>
        </p:txBody>
      </p:sp>
      <p:sp>
        <p:nvSpPr>
          <p:cNvPr id="9" name="Rechthoek 8">
            <a:extLst>
              <a:ext uri="{FF2B5EF4-FFF2-40B4-BE49-F238E27FC236}">
                <a16:creationId xmlns:a16="http://schemas.microsoft.com/office/drawing/2014/main" id="{9F967840-F122-4CAA-75E6-086D7244CC4B}"/>
              </a:ext>
            </a:extLst>
          </p:cNvPr>
          <p:cNvSpPr/>
          <p:nvPr/>
        </p:nvSpPr>
        <p:spPr>
          <a:xfrm>
            <a:off x="718705" y="4989594"/>
            <a:ext cx="8087838"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nl-NL" sz="4000" b="1" dirty="0">
                <a:ln/>
                <a:solidFill>
                  <a:schemeClr val="accent4"/>
                </a:solidFill>
              </a:rPr>
              <a:t>Printjes uitdelen, hoe krijg je antwoorden terug?</a:t>
            </a:r>
            <a:endParaRPr lang="nl-NL" sz="4000" b="1" cap="none" spc="0" dirty="0">
              <a:ln/>
              <a:solidFill>
                <a:schemeClr val="accent4"/>
              </a:solidFill>
              <a:effectLst/>
            </a:endParaRPr>
          </a:p>
        </p:txBody>
      </p:sp>
      <p:sp>
        <p:nvSpPr>
          <p:cNvPr id="10" name="Rechthoek 9">
            <a:extLst>
              <a:ext uri="{FF2B5EF4-FFF2-40B4-BE49-F238E27FC236}">
                <a16:creationId xmlns:a16="http://schemas.microsoft.com/office/drawing/2014/main" id="{DB4A9D10-88E6-0BAB-07AA-00AD86CD18A8}"/>
              </a:ext>
            </a:extLst>
          </p:cNvPr>
          <p:cNvSpPr/>
          <p:nvPr/>
        </p:nvSpPr>
        <p:spPr>
          <a:xfrm>
            <a:off x="2902336" y="3545175"/>
            <a:ext cx="8869287" cy="923330"/>
          </a:xfrm>
          <a:prstGeom prst="rect">
            <a:avLst/>
          </a:prstGeom>
          <a:noFill/>
        </p:spPr>
        <p:txBody>
          <a:bodyPr wrap="none" lIns="91440" tIns="45720" rIns="91440" bIns="45720">
            <a:spAutoFit/>
          </a:bodyPr>
          <a:lstStyle/>
          <a:p>
            <a:pPr algn="ct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Verwerken van de uitkomsten?</a:t>
            </a:r>
          </a:p>
        </p:txBody>
      </p:sp>
    </p:spTree>
    <p:extLst>
      <p:ext uri="{BB962C8B-B14F-4D97-AF65-F5344CB8AC3E}">
        <p14:creationId xmlns:p14="http://schemas.microsoft.com/office/powerpoint/2010/main" val="150896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388A0-77BC-4C06-B76F-75F3828EF86D}"/>
              </a:ext>
            </a:extLst>
          </p:cNvPr>
          <p:cNvSpPr>
            <a:spLocks noGrp="1"/>
          </p:cNvSpPr>
          <p:nvPr>
            <p:ph type="title"/>
          </p:nvPr>
        </p:nvSpPr>
        <p:spPr/>
        <p:txBody>
          <a:bodyPr/>
          <a:lstStyle/>
          <a:p>
            <a:r>
              <a:rPr lang="nl-NL" dirty="0">
                <a:latin typeface="+mn-lt"/>
              </a:rPr>
              <a:t>TOT SLOT:  </a:t>
            </a:r>
          </a:p>
        </p:txBody>
      </p:sp>
      <p:sp>
        <p:nvSpPr>
          <p:cNvPr id="3" name="Tekstvak 2">
            <a:extLst>
              <a:ext uri="{FF2B5EF4-FFF2-40B4-BE49-F238E27FC236}">
                <a16:creationId xmlns:a16="http://schemas.microsoft.com/office/drawing/2014/main" id="{6481927D-3A04-4054-9B6C-1A178EB0241D}"/>
              </a:ext>
            </a:extLst>
          </p:cNvPr>
          <p:cNvSpPr txBox="1"/>
          <p:nvPr/>
        </p:nvSpPr>
        <p:spPr>
          <a:xfrm>
            <a:off x="838200" y="1690688"/>
            <a:ext cx="9818371" cy="4154984"/>
          </a:xfrm>
          <a:prstGeom prst="rect">
            <a:avLst/>
          </a:prstGeom>
          <a:noFill/>
        </p:spPr>
        <p:txBody>
          <a:bodyPr wrap="square">
            <a:spAutoFit/>
          </a:bodyPr>
          <a:lstStyle/>
          <a:p>
            <a:r>
              <a:rPr lang="nl-NL" sz="2400" dirty="0"/>
              <a:t>• vraag maar één ding tegelijk (dus niet: ‘gaat u vaak naar bioscoop of theater’?)</a:t>
            </a:r>
          </a:p>
          <a:p>
            <a:r>
              <a:rPr lang="nl-NL" sz="2400" dirty="0"/>
              <a:t>• maak de vragen niet te lang (hoe korter, hoe duidelijker!)</a:t>
            </a:r>
          </a:p>
          <a:p>
            <a:r>
              <a:rPr lang="nl-NL" sz="2400" dirty="0"/>
              <a:t>• stel concrete vragen (geen vage, subjectieve termen erin zoals ‘vaak’, ‘regelmatig’, ‘soms’)</a:t>
            </a:r>
          </a:p>
          <a:p>
            <a:r>
              <a:rPr lang="nl-NL" sz="2400" dirty="0"/>
              <a:t>• pas het taalgebruik aan de doelgroep aan (moeilijke termen kunnen wel bij advocaten maar niet bij basisschoolkinderen)</a:t>
            </a:r>
          </a:p>
          <a:p>
            <a:r>
              <a:rPr lang="nl-NL" sz="2400" dirty="0"/>
              <a:t>• maak de vragenlijst kort, aantrekkelijk en overzichtelijk</a:t>
            </a:r>
          </a:p>
          <a:p>
            <a:r>
              <a:rPr lang="nl-NL" sz="2400" dirty="0"/>
              <a:t>• zet de vragen in een voor de respondent logische volgorde (maak een</a:t>
            </a:r>
          </a:p>
          <a:p>
            <a:r>
              <a:rPr lang="nl-NL" sz="2400" dirty="0"/>
              <a:t>logische indeling in blokken van vragen en bevraag in ieder blok een</a:t>
            </a:r>
          </a:p>
          <a:p>
            <a:r>
              <a:rPr lang="nl-NL" sz="2400" dirty="0"/>
              <a:t>ander onderwerp)</a:t>
            </a:r>
          </a:p>
        </p:txBody>
      </p:sp>
    </p:spTree>
    <p:extLst>
      <p:ext uri="{BB962C8B-B14F-4D97-AF65-F5344CB8AC3E}">
        <p14:creationId xmlns:p14="http://schemas.microsoft.com/office/powerpoint/2010/main" val="2895188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0052FF4-B138-404D-8E63-AF71E855E60C}"/>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a:solidFill>
                  <a:schemeClr val="tx1"/>
                </a:solidFill>
                <a:latin typeface="+mj-lt"/>
                <a:ea typeface="+mj-ea"/>
                <a:cs typeface="+mj-cs"/>
              </a:rPr>
              <a:t>Literatuur en brongebruik</a:t>
            </a:r>
          </a:p>
        </p:txBody>
      </p:sp>
      <p:sp>
        <p:nvSpPr>
          <p:cNvPr id="4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kstvak 2">
            <a:extLst>
              <a:ext uri="{FF2B5EF4-FFF2-40B4-BE49-F238E27FC236}">
                <a16:creationId xmlns:a16="http://schemas.microsoft.com/office/drawing/2014/main" id="{81264854-1141-4428-BE77-CEB318A95969}"/>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200" dirty="0"/>
              <a:t>Start </a:t>
            </a:r>
            <a:r>
              <a:rPr lang="en-US" sz="2200" dirty="0" err="1"/>
              <a:t>vaak</a:t>
            </a:r>
            <a:r>
              <a:rPr lang="en-US" sz="2200" dirty="0"/>
              <a:t> op internet</a:t>
            </a:r>
          </a:p>
          <a:p>
            <a:pPr marL="285750" indent="-228600">
              <a:lnSpc>
                <a:spcPct val="90000"/>
              </a:lnSpc>
              <a:spcAft>
                <a:spcPts val="600"/>
              </a:spcAft>
              <a:buFont typeface="Arial" panose="020B0604020202020204" pitchFamily="34" charset="0"/>
              <a:buChar char="•"/>
            </a:pPr>
            <a:r>
              <a:rPr lang="en-US" sz="2200" dirty="0" err="1"/>
              <a:t>Raadpleeg</a:t>
            </a:r>
            <a:r>
              <a:rPr lang="en-US" sz="2200" dirty="0"/>
              <a:t> </a:t>
            </a:r>
            <a:r>
              <a:rPr lang="en-US" sz="2200" dirty="0" err="1"/>
              <a:t>verschillende</a:t>
            </a:r>
            <a:r>
              <a:rPr lang="en-US" sz="2200" dirty="0"/>
              <a:t> </a:t>
            </a:r>
            <a:r>
              <a:rPr lang="en-US" sz="2200" dirty="0" err="1"/>
              <a:t>bronnen</a:t>
            </a:r>
            <a:r>
              <a:rPr lang="en-US" sz="2200" dirty="0"/>
              <a:t>, </a:t>
            </a:r>
            <a:r>
              <a:rPr lang="en-US" sz="2200" dirty="0" err="1"/>
              <a:t>gebruik</a:t>
            </a:r>
            <a:r>
              <a:rPr lang="en-US" sz="2200" dirty="0"/>
              <a:t> </a:t>
            </a:r>
            <a:r>
              <a:rPr lang="en-US" sz="2200" dirty="0" err="1"/>
              <a:t>ook</a:t>
            </a:r>
            <a:r>
              <a:rPr lang="en-US" sz="2200" dirty="0"/>
              <a:t> </a:t>
            </a:r>
            <a:r>
              <a:rPr lang="en-US" sz="2200" dirty="0" err="1"/>
              <a:t>google.scholar</a:t>
            </a:r>
            <a:endParaRPr lang="en-US" sz="2200" dirty="0"/>
          </a:p>
          <a:p>
            <a:pPr marL="285750" indent="-228600">
              <a:lnSpc>
                <a:spcPct val="90000"/>
              </a:lnSpc>
              <a:spcAft>
                <a:spcPts val="600"/>
              </a:spcAft>
              <a:buFont typeface="Arial" panose="020B0604020202020204" pitchFamily="34" charset="0"/>
              <a:buChar char="•"/>
            </a:pPr>
            <a:r>
              <a:rPr lang="en-US" sz="2200" dirty="0"/>
              <a:t>Wat is </a:t>
            </a:r>
            <a:r>
              <a:rPr lang="en-US" sz="2200" dirty="0" err="1"/>
              <a:t>een</a:t>
            </a:r>
            <a:r>
              <a:rPr lang="en-US" sz="2200" dirty="0"/>
              <a:t> </a:t>
            </a:r>
            <a:r>
              <a:rPr lang="en-US" sz="2200" dirty="0" err="1"/>
              <a:t>goede</a:t>
            </a:r>
            <a:r>
              <a:rPr lang="en-US" sz="2200" dirty="0"/>
              <a:t> </a:t>
            </a:r>
            <a:r>
              <a:rPr lang="en-US" sz="2200" dirty="0" err="1"/>
              <a:t>bron</a:t>
            </a:r>
            <a:r>
              <a:rPr lang="en-US" sz="2200" dirty="0"/>
              <a:t>?</a:t>
            </a:r>
          </a:p>
          <a:p>
            <a:pPr marL="285750" indent="-228600">
              <a:lnSpc>
                <a:spcPct val="90000"/>
              </a:lnSpc>
              <a:spcAft>
                <a:spcPts val="600"/>
              </a:spcAft>
              <a:buFont typeface="Arial" panose="020B0604020202020204" pitchFamily="34" charset="0"/>
              <a:buChar char="•"/>
            </a:pPr>
            <a:r>
              <a:rPr lang="en-US" sz="2200" dirty="0"/>
              <a:t>Hoe </a:t>
            </a:r>
            <a:r>
              <a:rPr lang="en-US" sz="2200" dirty="0" err="1"/>
              <a:t>controleer</a:t>
            </a:r>
            <a:r>
              <a:rPr lang="en-US" sz="2200" dirty="0"/>
              <a:t> je </a:t>
            </a:r>
            <a:r>
              <a:rPr lang="en-US" sz="2200" dirty="0" err="1"/>
              <a:t>een</a:t>
            </a:r>
            <a:r>
              <a:rPr lang="en-US" sz="2200" dirty="0"/>
              <a:t> </a:t>
            </a:r>
            <a:r>
              <a:rPr lang="en-US" sz="2200" dirty="0" err="1"/>
              <a:t>bron</a:t>
            </a:r>
            <a:r>
              <a:rPr lang="en-US" sz="2200" dirty="0"/>
              <a:t>?</a:t>
            </a:r>
          </a:p>
          <a:p>
            <a:pPr marL="285750" indent="-228600">
              <a:lnSpc>
                <a:spcPct val="90000"/>
              </a:lnSpc>
              <a:spcAft>
                <a:spcPts val="600"/>
              </a:spcAft>
              <a:buFont typeface="Arial" panose="020B0604020202020204" pitchFamily="34" charset="0"/>
              <a:buChar char="•"/>
            </a:pPr>
            <a:r>
              <a:rPr lang="en-US" sz="2200" dirty="0"/>
              <a:t>Wat is het </a:t>
            </a:r>
            <a:r>
              <a:rPr lang="en-US" sz="2200" dirty="0" err="1"/>
              <a:t>voordeel</a:t>
            </a:r>
            <a:r>
              <a:rPr lang="en-US" sz="2200" dirty="0"/>
              <a:t> van </a:t>
            </a:r>
            <a:r>
              <a:rPr lang="en-US" sz="2200" dirty="0" err="1"/>
              <a:t>verschillende</a:t>
            </a:r>
            <a:r>
              <a:rPr lang="en-US" sz="2200" dirty="0"/>
              <a:t> </a:t>
            </a:r>
            <a:r>
              <a:rPr lang="en-US" sz="2200" dirty="0" err="1"/>
              <a:t>bronnen</a:t>
            </a:r>
            <a:r>
              <a:rPr lang="en-US" sz="2200" dirty="0"/>
              <a:t>?</a:t>
            </a:r>
          </a:p>
        </p:txBody>
      </p:sp>
    </p:spTree>
    <p:extLst>
      <p:ext uri="{BB962C8B-B14F-4D97-AF65-F5344CB8AC3E}">
        <p14:creationId xmlns:p14="http://schemas.microsoft.com/office/powerpoint/2010/main" val="3697209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0BC16B0-F7DC-41FF-9BFE-863A95ED51C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000"/>
              <a:t>Bronvermelding en APA</a:t>
            </a:r>
          </a:p>
        </p:txBody>
      </p:sp>
      <p:sp>
        <p:nvSpPr>
          <p:cNvPr id="5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jdelijke aanduiding voor inhoud 2">
            <a:extLst>
              <a:ext uri="{FF2B5EF4-FFF2-40B4-BE49-F238E27FC236}">
                <a16:creationId xmlns:a16="http://schemas.microsoft.com/office/drawing/2014/main" id="{25685A3A-DDDA-4590-B941-7D5C43BE48A2}"/>
              </a:ext>
            </a:extLst>
          </p:cNvPr>
          <p:cNvSpPr>
            <a:spLocks noGrp="1"/>
          </p:cNvSpPr>
          <p:nvPr/>
        </p:nvSpPr>
        <p:spPr>
          <a:xfrm>
            <a:off x="640080" y="2872899"/>
            <a:ext cx="4243589" cy="33206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pPr>
            <a:r>
              <a:rPr lang="en-US" sz="1500" b="1">
                <a:latin typeface="+mn-lt"/>
                <a:cs typeface="+mn-cs"/>
              </a:rPr>
              <a:t>Boek </a:t>
            </a:r>
            <a:br>
              <a:rPr lang="en-US" sz="1500">
                <a:latin typeface="+mn-lt"/>
                <a:cs typeface="+mn-cs"/>
              </a:rPr>
            </a:br>
            <a:r>
              <a:rPr lang="en-US" sz="1500">
                <a:latin typeface="+mn-lt"/>
                <a:cs typeface="+mn-cs"/>
              </a:rPr>
              <a:t>Dijk, P. van, &amp; Jansen, F. (2003). Wereldgids: Reisgids door de literatuu . Amsterdam: Promotheus. </a:t>
            </a:r>
          </a:p>
          <a:p>
            <a:pPr indent="-228600">
              <a:lnSpc>
                <a:spcPct val="90000"/>
              </a:lnSpc>
            </a:pPr>
            <a:endParaRPr lang="en-US" sz="1500">
              <a:latin typeface="+mn-lt"/>
              <a:cs typeface="+mn-cs"/>
            </a:endParaRPr>
          </a:p>
          <a:p>
            <a:pPr indent="-228600">
              <a:lnSpc>
                <a:spcPct val="90000"/>
              </a:lnSpc>
            </a:pPr>
            <a:r>
              <a:rPr lang="en-US" sz="1500" b="1">
                <a:latin typeface="+mn-lt"/>
                <a:cs typeface="+mn-cs"/>
              </a:rPr>
              <a:t>Website</a:t>
            </a:r>
            <a:br>
              <a:rPr lang="en-US" sz="1500">
                <a:latin typeface="+mn-lt"/>
                <a:cs typeface="+mn-cs"/>
              </a:rPr>
            </a:br>
            <a:r>
              <a:rPr lang="en-US" sz="1500">
                <a:latin typeface="+mn-lt"/>
                <a:cs typeface="+mn-cs"/>
              </a:rPr>
              <a:t>Meijden, B. van der (1998). Schiphol als thema voor een geschiedenis-, internet- en/of profielwerkstuk. Geraadpleegd op 7 juli 2005, http://www.histopia.nl/schiphol.htm </a:t>
            </a:r>
          </a:p>
          <a:p>
            <a:pPr indent="-228600">
              <a:lnSpc>
                <a:spcPct val="90000"/>
              </a:lnSpc>
            </a:pPr>
            <a:endParaRPr lang="en-US" sz="1500">
              <a:latin typeface="+mn-lt"/>
              <a:cs typeface="+mn-cs"/>
            </a:endParaRPr>
          </a:p>
          <a:p>
            <a:pPr indent="-228600">
              <a:lnSpc>
                <a:spcPct val="90000"/>
              </a:lnSpc>
            </a:pPr>
            <a:r>
              <a:rPr lang="en-US" sz="1500" b="1">
                <a:latin typeface="+mn-lt"/>
                <a:cs typeface="+mn-cs"/>
              </a:rPr>
              <a:t>Kranten/artikelen</a:t>
            </a:r>
            <a:br>
              <a:rPr lang="en-US" sz="1500">
                <a:latin typeface="+mn-lt"/>
                <a:cs typeface="+mn-cs"/>
              </a:rPr>
            </a:br>
            <a:r>
              <a:rPr lang="en-US" sz="1500">
                <a:latin typeface="+mn-lt"/>
                <a:cs typeface="+mn-cs"/>
              </a:rPr>
              <a:t>Dongen, M. van (7 juli 2005). Bestuur hoofdstad is niet effectief. Volkskrant, p. 12.</a:t>
            </a:r>
          </a:p>
        </p:txBody>
      </p:sp>
      <p:pic>
        <p:nvPicPr>
          <p:cNvPr id="43" name="Picture 42" descr="Utropstegn på gul bakgrunn">
            <a:extLst>
              <a:ext uri="{FF2B5EF4-FFF2-40B4-BE49-F238E27FC236}">
                <a16:creationId xmlns:a16="http://schemas.microsoft.com/office/drawing/2014/main" id="{42630C96-5E70-421D-B2ED-DED0BF414FBA}"/>
              </a:ext>
            </a:extLst>
          </p:cNvPr>
          <p:cNvPicPr>
            <a:picLocks noChangeAspect="1"/>
          </p:cNvPicPr>
          <p:nvPr/>
        </p:nvPicPr>
        <p:blipFill rotWithShape="1">
          <a:blip r:embed="rId2"/>
          <a:srcRect l="18458" r="631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68320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EEA76B-AFD9-4A7A-B9DB-FD42FC9C3A38}"/>
              </a:ext>
            </a:extLst>
          </p:cNvPr>
          <p:cNvSpPr>
            <a:spLocks noGrp="1"/>
          </p:cNvSpPr>
          <p:nvPr>
            <p:ph type="title"/>
          </p:nvPr>
        </p:nvSpPr>
        <p:spPr>
          <a:xfrm>
            <a:off x="838200" y="557188"/>
            <a:ext cx="10515600" cy="1133499"/>
          </a:xfrm>
          <a:prstGeom prst="ellipse">
            <a:avLst/>
          </a:prstGeom>
        </p:spPr>
        <p:txBody>
          <a:bodyPr vert="horz" lIns="91440" tIns="45720" rIns="91440" bIns="45720" rtlCol="0" anchor="ctr">
            <a:normAutofit/>
          </a:bodyPr>
          <a:lstStyle/>
          <a:p>
            <a:pPr algn="ctr"/>
            <a:r>
              <a:rPr lang="en-US" sz="4800" kern="1200">
                <a:solidFill>
                  <a:schemeClr val="tx1"/>
                </a:solidFill>
                <a:latin typeface="+mj-lt"/>
                <a:ea typeface="+mj-ea"/>
                <a:cs typeface="+mj-cs"/>
              </a:rPr>
              <a:t>Aan de slag!</a:t>
            </a:r>
          </a:p>
        </p:txBody>
      </p:sp>
      <p:graphicFrame>
        <p:nvGraphicFramePr>
          <p:cNvPr id="31" name="Tekstvak 2">
            <a:extLst>
              <a:ext uri="{FF2B5EF4-FFF2-40B4-BE49-F238E27FC236}">
                <a16:creationId xmlns:a16="http://schemas.microsoft.com/office/drawing/2014/main" id="{76B07715-0ACA-4E82-8C56-116B7BD6BB4C}"/>
              </a:ext>
            </a:extLst>
          </p:cNvPr>
          <p:cNvGraphicFramePr/>
          <p:nvPr>
            <p:extLst>
              <p:ext uri="{D42A27DB-BD31-4B8C-83A1-F6EECF244321}">
                <p14:modId xmlns:p14="http://schemas.microsoft.com/office/powerpoint/2010/main" val="172835173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443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22DE46D-B45C-0379-891B-C4BF0A96CEAE}"/>
              </a:ext>
            </a:extLst>
          </p:cNvPr>
          <p:cNvPicPr>
            <a:picLocks noGrp="1" noChangeAspect="1"/>
          </p:cNvPicPr>
          <p:nvPr>
            <p:ph idx="1"/>
          </p:nvPr>
        </p:nvPicPr>
        <p:blipFill rotWithShape="1">
          <a:blip r:embed="rId2"/>
          <a:srcRect l="25515" t="28592" r="23825" b="13368"/>
          <a:stretch/>
        </p:blipFill>
        <p:spPr>
          <a:xfrm>
            <a:off x="1057088" y="975610"/>
            <a:ext cx="8644767" cy="557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kstvak 5">
            <a:extLst>
              <a:ext uri="{FF2B5EF4-FFF2-40B4-BE49-F238E27FC236}">
                <a16:creationId xmlns:a16="http://schemas.microsoft.com/office/drawing/2014/main" id="{72E2A41A-420A-0BDB-25EB-7B0FE80B9802}"/>
              </a:ext>
            </a:extLst>
          </p:cNvPr>
          <p:cNvSpPr txBox="1"/>
          <p:nvPr/>
        </p:nvSpPr>
        <p:spPr>
          <a:xfrm>
            <a:off x="936753" y="311323"/>
            <a:ext cx="4354792" cy="523220"/>
          </a:xfrm>
          <a:prstGeom prst="rect">
            <a:avLst/>
          </a:prstGeom>
          <a:noFill/>
        </p:spPr>
        <p:txBody>
          <a:bodyPr wrap="square" rtlCol="0">
            <a:spAutoFit/>
          </a:bodyPr>
          <a:lstStyle/>
          <a:p>
            <a:r>
              <a:rPr lang="nl-NL" sz="2800" dirty="0">
                <a:solidFill>
                  <a:schemeClr val="accent2"/>
                </a:solidFill>
              </a:rPr>
              <a:t>Beoordelingsformulier: </a:t>
            </a:r>
          </a:p>
        </p:txBody>
      </p:sp>
    </p:spTree>
    <p:extLst>
      <p:ext uri="{BB962C8B-B14F-4D97-AF65-F5344CB8AC3E}">
        <p14:creationId xmlns:p14="http://schemas.microsoft.com/office/powerpoint/2010/main" val="2794521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BB5C7-2DCD-5179-BFBC-7648559BB7D4}"/>
              </a:ext>
            </a:extLst>
          </p:cNvPr>
          <p:cNvSpPr>
            <a:spLocks noGrp="1"/>
          </p:cNvSpPr>
          <p:nvPr>
            <p:ph type="title"/>
          </p:nvPr>
        </p:nvSpPr>
        <p:spPr>
          <a:xfrm>
            <a:off x="838200" y="4982845"/>
            <a:ext cx="10515600" cy="1325563"/>
          </a:xfrm>
        </p:spPr>
        <p:txBody>
          <a:bodyPr/>
          <a:lstStyle/>
          <a:p>
            <a:r>
              <a:rPr lang="nl-NL" dirty="0"/>
              <a:t>Succes! </a:t>
            </a:r>
          </a:p>
        </p:txBody>
      </p:sp>
    </p:spTree>
    <p:extLst>
      <p:ext uri="{BB962C8B-B14F-4D97-AF65-F5344CB8AC3E}">
        <p14:creationId xmlns:p14="http://schemas.microsoft.com/office/powerpoint/2010/main" val="11131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94769" y="0"/>
            <a:ext cx="408018"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p>
        </p:txBody>
      </p:sp>
      <p:sp>
        <p:nvSpPr>
          <p:cNvPr id="6" name="Rectangle 3"/>
          <p:cNvSpPr>
            <a:spLocks noChangeArrowheads="1"/>
          </p:cNvSpPr>
          <p:nvPr/>
        </p:nvSpPr>
        <p:spPr bwMode="auto">
          <a:xfrm>
            <a:off x="2508224" y="1094084"/>
            <a:ext cx="3749701"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0" hangingPunct="0"/>
            <a:r>
              <a:rPr lang="nl-NL" sz="1200" b="1" dirty="0">
                <a:solidFill>
                  <a:srgbClr val="FF2F00"/>
                </a:solidFill>
                <a:latin typeface="Arial" panose="020B0604020202020204" pitchFamily="34" charset="0"/>
                <a:ea typeface="Calibri" pitchFamily="34" charset="0"/>
                <a:cs typeface="Arial" panose="020B0604020202020204" pitchFamily="34" charset="0"/>
              </a:rPr>
              <a:t>Leerdoel </a:t>
            </a:r>
          </a:p>
          <a:p>
            <a:pPr marL="171450" indent="-171450" eaLnBrk="0" hangingPunct="0">
              <a:buFont typeface="Arial" pitchFamily="34" charset="0"/>
              <a:buChar char="•"/>
            </a:pPr>
            <a:r>
              <a:rPr lang="nl-NL" sz="1200" dirty="0">
                <a:ea typeface="Calibri" pitchFamily="34" charset="0"/>
                <a:cs typeface="Arial" panose="020B0604020202020204" pitchFamily="34" charset="0"/>
              </a:rPr>
              <a:t>Je hebt passende hoofd- en deelvragen geformuleerd</a:t>
            </a:r>
            <a:endParaRPr lang="nl-NL" sz="1200" dirty="0">
              <a:ea typeface="Calibri" pitchFamily="34" charset="0"/>
              <a:cs typeface="Arial" charset="0"/>
            </a:endParaRPr>
          </a:p>
          <a:p>
            <a:pPr marL="171450" indent="-171450" eaLnBrk="0" hangingPunct="0">
              <a:buFont typeface="Arial" pitchFamily="34" charset="0"/>
              <a:buChar char="•"/>
            </a:pPr>
            <a:r>
              <a:rPr lang="nl-NL" sz="1200" dirty="0">
                <a:ea typeface="Calibri" pitchFamily="34" charset="0"/>
                <a:cs typeface="Arial" charset="0"/>
              </a:rPr>
              <a:t>Je kunt onderzoeksmethodes onderscheiden.</a:t>
            </a:r>
          </a:p>
          <a:p>
            <a:pPr marL="171450" indent="-171450" eaLnBrk="0" hangingPunct="0">
              <a:buFont typeface="Arial" pitchFamily="34" charset="0"/>
              <a:buChar char="•"/>
            </a:pPr>
            <a:r>
              <a:rPr lang="nl-NL" sz="1200" dirty="0">
                <a:ea typeface="Calibri" pitchFamily="34" charset="0"/>
                <a:cs typeface="Arial" charset="0"/>
              </a:rPr>
              <a:t>Je kunt de gekozen veldonderzoeksmethode onderbouwen.  </a:t>
            </a:r>
          </a:p>
        </p:txBody>
      </p:sp>
      <p:sp>
        <p:nvSpPr>
          <p:cNvPr id="7" name="Rectangle 4"/>
          <p:cNvSpPr>
            <a:spLocks noChangeArrowheads="1"/>
          </p:cNvSpPr>
          <p:nvPr/>
        </p:nvSpPr>
        <p:spPr bwMode="auto">
          <a:xfrm>
            <a:off x="2540481" y="2291467"/>
            <a:ext cx="3744912"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200" b="1" dirty="0">
                <a:solidFill>
                  <a:srgbClr val="FF0000"/>
                </a:solidFill>
                <a:latin typeface="Arial" panose="020B0604020202020204" pitchFamily="34" charset="0"/>
                <a:ea typeface="Calibri" pitchFamily="34" charset="0"/>
                <a:cs typeface="Arial" panose="020B0604020202020204" pitchFamily="34" charset="0"/>
              </a:rPr>
              <a:t>Leerproduct</a:t>
            </a:r>
          </a:p>
          <a:p>
            <a:r>
              <a:rPr lang="nl-NL" sz="1200" dirty="0">
                <a:ea typeface="Calibri" pitchFamily="34" charset="0"/>
                <a:cs typeface="Arial" charset="0"/>
              </a:rPr>
              <a:t>Een verslag met daarin:  </a:t>
            </a:r>
          </a:p>
          <a:p>
            <a:pPr marL="171450" indent="-171450">
              <a:buFontTx/>
              <a:buChar char="-"/>
            </a:pPr>
            <a:r>
              <a:rPr lang="nl-NL" sz="1200" dirty="0">
                <a:ea typeface="Calibri" pitchFamily="34" charset="0"/>
                <a:cs typeface="Arial" charset="0"/>
              </a:rPr>
              <a:t>Uitwerking van de hoofd- en deelvragen, passend bij de casus</a:t>
            </a:r>
          </a:p>
          <a:p>
            <a:pPr marL="171450" indent="-171450">
              <a:buFontTx/>
              <a:buChar char="-"/>
            </a:pPr>
            <a:r>
              <a:rPr lang="nl-NL" sz="1200" dirty="0">
                <a:ea typeface="Calibri" pitchFamily="34" charset="0"/>
                <a:cs typeface="Arial" charset="0"/>
              </a:rPr>
              <a:t>Motivatie van de gekozen onderzoeksmethodes</a:t>
            </a:r>
          </a:p>
          <a:p>
            <a:pPr marL="171450" indent="-171450">
              <a:buFontTx/>
              <a:buChar char="-"/>
            </a:pPr>
            <a:r>
              <a:rPr lang="nl-NL" sz="1200" dirty="0">
                <a:ea typeface="Calibri" pitchFamily="34" charset="0"/>
                <a:cs typeface="Arial" charset="0"/>
              </a:rPr>
              <a:t>Uitwerking gekozen methodes  </a:t>
            </a:r>
          </a:p>
        </p:txBody>
      </p:sp>
      <p:sp>
        <p:nvSpPr>
          <p:cNvPr id="8" name="Rectangle 5"/>
          <p:cNvSpPr>
            <a:spLocks noChangeArrowheads="1"/>
          </p:cNvSpPr>
          <p:nvPr/>
        </p:nvSpPr>
        <p:spPr bwMode="auto">
          <a:xfrm>
            <a:off x="2554274" y="3737453"/>
            <a:ext cx="3744912" cy="21236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200" b="1" dirty="0" err="1">
                <a:solidFill>
                  <a:srgbClr val="FF0000"/>
                </a:solidFill>
                <a:latin typeface="Arial" panose="020B0604020202020204" pitchFamily="34" charset="0"/>
                <a:ea typeface="Calibri" pitchFamily="34" charset="0"/>
                <a:cs typeface="Arial" panose="020B0604020202020204" pitchFamily="34" charset="0"/>
              </a:rPr>
              <a:t>Leerpad</a:t>
            </a:r>
            <a:r>
              <a:rPr lang="nl-NL" sz="1200" b="1" dirty="0">
                <a:solidFill>
                  <a:srgbClr val="FF0000"/>
                </a:solidFill>
                <a:latin typeface="Arial" panose="020B0604020202020204" pitchFamily="34" charset="0"/>
                <a:ea typeface="Calibri" pitchFamily="34" charset="0"/>
                <a:cs typeface="Arial" panose="020B0604020202020204" pitchFamily="34" charset="0"/>
              </a:rPr>
              <a:t>    </a:t>
            </a:r>
            <a:r>
              <a:rPr lang="nl-NL" sz="1200" b="1" dirty="0">
                <a:solidFill>
                  <a:srgbClr val="0070C0"/>
                </a:solidFill>
                <a:latin typeface="Arial" panose="020B0604020202020204" pitchFamily="34" charset="0"/>
                <a:ea typeface="Calibri" pitchFamily="34" charset="0"/>
                <a:cs typeface="Arial" panose="020B0604020202020204" pitchFamily="34" charset="0"/>
              </a:rPr>
              <a:t>  </a:t>
            </a:r>
            <a:r>
              <a:rPr lang="nl-NL" sz="1100" b="1" dirty="0">
                <a:solidFill>
                  <a:srgbClr val="0070C0"/>
                </a:solidFill>
                <a:ea typeface="Calibri" pitchFamily="34" charset="0"/>
                <a:cs typeface="Arial" charset="0"/>
              </a:rPr>
              <a:t>                                                                                </a:t>
            </a:r>
          </a:p>
          <a:p>
            <a:pPr marL="171450" indent="-171450">
              <a:buFont typeface="Arial" panose="020B0604020202020204" pitchFamily="34" charset="0"/>
              <a:buChar char="•"/>
              <a:defRPr/>
            </a:pPr>
            <a:r>
              <a:rPr lang="nl-NL" sz="1200" dirty="0">
                <a:ea typeface="Calibri" pitchFamily="34" charset="0"/>
                <a:cs typeface="Arial" charset="0"/>
              </a:rPr>
              <a:t>Formuleer op basis van jullie casus de hoofd- en deelvragen.</a:t>
            </a:r>
          </a:p>
          <a:p>
            <a:pPr marL="171450" indent="-171450">
              <a:buFont typeface="Arial" panose="020B0604020202020204" pitchFamily="34" charset="0"/>
              <a:buChar char="•"/>
              <a:defRPr/>
            </a:pPr>
            <a:r>
              <a:rPr lang="nl-NL" sz="1200" dirty="0">
                <a:ea typeface="Calibri" pitchFamily="34" charset="0"/>
                <a:cs typeface="Arial" charset="0"/>
              </a:rPr>
              <a:t>Jullie maken een keuze uit de onderzoeksmethodes die gebruikt worden voor het kwalitatieve en kwantitatieve  onderzoek. </a:t>
            </a:r>
          </a:p>
          <a:p>
            <a:pPr marL="171450" indent="-171450">
              <a:buFont typeface="Arial" panose="020B0604020202020204" pitchFamily="34" charset="0"/>
              <a:buChar char="•"/>
              <a:defRPr/>
            </a:pPr>
            <a:r>
              <a:rPr lang="nl-NL" sz="1200" dirty="0">
                <a:ea typeface="Calibri" pitchFamily="34" charset="0"/>
                <a:cs typeface="Arial" charset="0"/>
              </a:rPr>
              <a:t>Motiveer waarom de gekozen methodes geschikt zijn om jullie onderzoeksvraag te beantwoorden. </a:t>
            </a:r>
          </a:p>
          <a:p>
            <a:pPr marL="171450" indent="-171450">
              <a:buFont typeface="Arial" panose="020B0604020202020204" pitchFamily="34" charset="0"/>
              <a:buChar char="•"/>
              <a:defRPr/>
            </a:pPr>
            <a:r>
              <a:rPr lang="nl-NL" sz="1200" dirty="0">
                <a:ea typeface="Calibri" pitchFamily="34" charset="0"/>
                <a:cs typeface="Arial" charset="0"/>
              </a:rPr>
              <a:t>Werk de methodes uit zodat je klaar bent voor de uitvoering van het onderzoek. </a:t>
            </a:r>
          </a:p>
          <a:p>
            <a:pPr marL="171450" indent="-171450">
              <a:buFont typeface="Arial" panose="020B0604020202020204" pitchFamily="34" charset="0"/>
              <a:buChar char="•"/>
              <a:defRPr/>
            </a:pPr>
            <a:r>
              <a:rPr lang="nl-NL" sz="1200" dirty="0">
                <a:ea typeface="Calibri" pitchFamily="34" charset="0"/>
                <a:cs typeface="Arial" charset="0"/>
              </a:rPr>
              <a:t>Denk aan de APA-bronvermelding	</a:t>
            </a:r>
          </a:p>
        </p:txBody>
      </p:sp>
      <p:sp>
        <p:nvSpPr>
          <p:cNvPr id="9" name="Rectangle 6"/>
          <p:cNvSpPr>
            <a:spLocks noChangeArrowheads="1"/>
          </p:cNvSpPr>
          <p:nvPr/>
        </p:nvSpPr>
        <p:spPr bwMode="auto">
          <a:xfrm>
            <a:off x="6950674" y="1037164"/>
            <a:ext cx="3500438"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Samenwerken</a:t>
            </a:r>
            <a:r>
              <a:rPr lang="nl-NL" sz="1100" b="1" dirty="0">
                <a:ea typeface="Calibri" pitchFamily="34" charset="0"/>
                <a:cs typeface="Arial" charset="0"/>
              </a:rPr>
              <a:t>		</a:t>
            </a:r>
            <a:endParaRPr lang="nl-NL" sz="1100" b="1" dirty="0">
              <a:solidFill>
                <a:srgbClr val="0070C0"/>
              </a:solidFill>
              <a:ea typeface="Calibri" pitchFamily="34" charset="0"/>
              <a:cs typeface="Arial" charset="0"/>
            </a:endParaRPr>
          </a:p>
          <a:p>
            <a:pPr marL="171450" indent="-171450" eaLnBrk="0" hangingPunct="0">
              <a:buFont typeface="Arial" pitchFamily="34" charset="0"/>
              <a:buChar char="•"/>
            </a:pPr>
            <a:r>
              <a:rPr lang="nl-NL" sz="1200" dirty="0">
                <a:ea typeface="Calibri" pitchFamily="34" charset="0"/>
                <a:cs typeface="Arial" charset="0"/>
              </a:rPr>
              <a:t>Deze opdracht maak je in groepsverband.</a:t>
            </a:r>
          </a:p>
          <a:p>
            <a:pPr marL="171450" indent="-171450" eaLnBrk="0" hangingPunct="0">
              <a:buFont typeface="Arial" pitchFamily="34" charset="0"/>
              <a:buChar char="•"/>
            </a:pPr>
            <a:r>
              <a:rPr lang="nl-NL" sz="1200" dirty="0">
                <a:ea typeface="Calibri" pitchFamily="34" charset="0"/>
                <a:cs typeface="Arial" charset="0"/>
              </a:rPr>
              <a:t>Plaats je product in Teams</a:t>
            </a:r>
          </a:p>
          <a:p>
            <a:pPr marL="171450" indent="-171450" eaLnBrk="0" hangingPunct="0">
              <a:buFont typeface="Arial" pitchFamily="34" charset="0"/>
              <a:buChar char="•"/>
            </a:pPr>
            <a:r>
              <a:rPr lang="nl-NL" sz="1200" dirty="0">
                <a:ea typeface="Calibri" pitchFamily="34" charset="0"/>
                <a:cs typeface="Arial"/>
              </a:rPr>
              <a:t>Deadline =  23-9-2021</a:t>
            </a:r>
          </a:p>
          <a:p>
            <a:pPr marL="171450" indent="-171450" eaLnBrk="0" hangingPunct="0">
              <a:buFont typeface="Arial" pitchFamily="34" charset="0"/>
              <a:buChar char="•"/>
            </a:pPr>
            <a:r>
              <a:rPr lang="nl-NL" sz="1200" dirty="0">
                <a:ea typeface="Calibri" pitchFamily="34" charset="0"/>
                <a:cs typeface="Arial"/>
              </a:rPr>
              <a:t>Feedbackfriends = 28-9-2022</a:t>
            </a:r>
            <a:endParaRPr lang="nl-NL" sz="1200" dirty="0">
              <a:ea typeface="Calibri" pitchFamily="34" charset="0"/>
              <a:cs typeface="Arial" charset="0"/>
            </a:endParaRPr>
          </a:p>
        </p:txBody>
      </p:sp>
      <p:sp>
        <p:nvSpPr>
          <p:cNvPr id="10" name="Rectangle 8"/>
          <p:cNvSpPr>
            <a:spLocks noChangeArrowheads="1"/>
          </p:cNvSpPr>
          <p:nvPr/>
        </p:nvSpPr>
        <p:spPr bwMode="auto">
          <a:xfrm>
            <a:off x="6958994" y="2492087"/>
            <a:ext cx="3507254"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Bijeenkomsten</a:t>
            </a:r>
          </a:p>
          <a:p>
            <a:pPr marL="171450" indent="-171450">
              <a:buFont typeface="Arial" pitchFamily="34" charset="0"/>
              <a:buChar char="•"/>
              <a:defRPr/>
            </a:pPr>
            <a:r>
              <a:rPr lang="nl-NL" sz="1200" dirty="0">
                <a:ea typeface="Calibri" pitchFamily="34" charset="0"/>
                <a:cs typeface="Arial" charset="0"/>
              </a:rPr>
              <a:t>Bijeenkomsten thema ‘onderzoek’</a:t>
            </a:r>
          </a:p>
          <a:p>
            <a:pPr marL="171450" indent="-171450">
              <a:buFont typeface="Arial" pitchFamily="34" charset="0"/>
              <a:buChar char="•"/>
              <a:defRPr/>
            </a:pPr>
            <a:r>
              <a:rPr lang="nl-NL" sz="1200" dirty="0">
                <a:ea typeface="Calibri" pitchFamily="34" charset="0"/>
                <a:cs typeface="Arial" charset="0"/>
              </a:rPr>
              <a:t>Input Gemeente Tilburg</a:t>
            </a:r>
          </a:p>
          <a:p>
            <a:pPr marL="171450" indent="-171450">
              <a:buFont typeface="Arial" pitchFamily="34" charset="0"/>
              <a:buChar char="•"/>
              <a:defRPr/>
            </a:pPr>
            <a:r>
              <a:rPr lang="nl-NL" sz="1200" dirty="0">
                <a:ea typeface="Calibri" pitchFamily="34" charset="0"/>
                <a:cs typeface="Arial" charset="0"/>
              </a:rPr>
              <a:t>Zelfwerkuren</a:t>
            </a:r>
          </a:p>
        </p:txBody>
      </p:sp>
      <p:sp>
        <p:nvSpPr>
          <p:cNvPr id="11" name="Rectangle 8"/>
          <p:cNvSpPr>
            <a:spLocks noChangeArrowheads="1"/>
          </p:cNvSpPr>
          <p:nvPr/>
        </p:nvSpPr>
        <p:spPr bwMode="auto">
          <a:xfrm>
            <a:off x="6950674" y="3414729"/>
            <a:ext cx="3500438"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Bronnen</a:t>
            </a:r>
          </a:p>
          <a:p>
            <a:pPr marL="171450" indent="-171450">
              <a:buFont typeface="Arial" panose="020B0604020202020204" pitchFamily="34" charset="0"/>
              <a:buChar char="•"/>
              <a:defRPr/>
            </a:pPr>
            <a:r>
              <a:rPr lang="nl-NL" sz="1200" dirty="0">
                <a:ea typeface="Calibri" pitchFamily="34" charset="0"/>
                <a:cs typeface="Arial" charset="0"/>
              </a:rPr>
              <a:t>Lessen over onderzoeksmethoden</a:t>
            </a:r>
          </a:p>
          <a:p>
            <a:pPr marL="171450" indent="-171450">
              <a:buFont typeface="Arial" panose="020B0604020202020204" pitchFamily="34" charset="0"/>
              <a:buChar char="•"/>
              <a:defRPr/>
            </a:pPr>
            <a:r>
              <a:rPr lang="nl-NL" sz="1200" dirty="0">
                <a:ea typeface="Calibri" pitchFamily="34" charset="0"/>
                <a:cs typeface="Arial" charset="0"/>
                <a:hlinkClick r:id="rId3"/>
              </a:rPr>
              <a:t>Fasen van de onderzoeksmethode</a:t>
            </a:r>
            <a:endParaRPr lang="nl-NL" sz="1200" dirty="0">
              <a:ea typeface="Calibri" pitchFamily="34" charset="0"/>
              <a:cs typeface="Arial" charset="0"/>
            </a:endParaRPr>
          </a:p>
          <a:p>
            <a:pPr marL="171450" indent="-171450">
              <a:buFont typeface="Arial" panose="020B0604020202020204" pitchFamily="34" charset="0"/>
              <a:buChar char="•"/>
              <a:defRPr/>
            </a:pPr>
            <a:r>
              <a:rPr lang="nl-NL" sz="1200" dirty="0">
                <a:ea typeface="Calibri" pitchFamily="34" charset="0"/>
                <a:cs typeface="Arial" charset="0"/>
                <a:hlinkClick r:id="rId4"/>
              </a:rPr>
              <a:t>Richtlijnen APA-bronvermelding</a:t>
            </a:r>
            <a:endParaRPr lang="nl-NL" sz="1200" dirty="0">
              <a:ea typeface="Calibri" pitchFamily="34" charset="0"/>
              <a:cs typeface="Arial" charset="0"/>
            </a:endParaRPr>
          </a:p>
        </p:txBody>
      </p:sp>
      <p:sp>
        <p:nvSpPr>
          <p:cNvPr id="12" name="Rechthoek 11"/>
          <p:cNvSpPr/>
          <p:nvPr/>
        </p:nvSpPr>
        <p:spPr>
          <a:xfrm>
            <a:off x="1847850" y="6508984"/>
            <a:ext cx="8820151" cy="349017"/>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sz="1800"/>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sz="1800"/>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sz="1800"/>
          </a:p>
        </p:txBody>
      </p:sp>
      <p:sp>
        <p:nvSpPr>
          <p:cNvPr id="17" name="Rechthoek 1"/>
          <p:cNvSpPr>
            <a:spLocks noChangeArrowheads="1"/>
          </p:cNvSpPr>
          <p:nvPr/>
        </p:nvSpPr>
        <p:spPr bwMode="auto">
          <a:xfrm>
            <a:off x="2532062" y="122238"/>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dirty="0">
                <a:latin typeface="Calibri" pitchFamily="34" charset="0"/>
              </a:rPr>
              <a:t>2223_LBS_1_Onderzoeksopzet</a:t>
            </a:r>
          </a:p>
        </p:txBody>
      </p:sp>
      <p:pic>
        <p:nvPicPr>
          <p:cNvPr id="19" name="Afbeelding 18"/>
          <p:cNvPicPr>
            <a:picLocks noChangeAspect="1"/>
          </p:cNvPicPr>
          <p:nvPr/>
        </p:nvPicPr>
        <p:blipFill rotWithShape="1">
          <a:blip r:embed="rId5" cstate="print"/>
          <a:srcRect l="21805" r="10840"/>
          <a:stretch/>
        </p:blipFill>
        <p:spPr>
          <a:xfrm>
            <a:off x="2035297" y="1068031"/>
            <a:ext cx="299335" cy="412425"/>
          </a:xfrm>
          <a:prstGeom prst="rect">
            <a:avLst/>
          </a:prstGeom>
        </p:spPr>
      </p:pic>
      <p:pic>
        <p:nvPicPr>
          <p:cNvPr id="20" name="Afbeelding 19"/>
          <p:cNvPicPr>
            <a:picLocks noChangeAspect="1"/>
          </p:cNvPicPr>
          <p:nvPr/>
        </p:nvPicPr>
        <p:blipFill>
          <a:blip r:embed="rId6" cstate="print"/>
          <a:stretch>
            <a:fillRect/>
          </a:stretch>
        </p:blipFill>
        <p:spPr>
          <a:xfrm>
            <a:off x="2118020" y="2291467"/>
            <a:ext cx="263290" cy="321303"/>
          </a:xfrm>
          <a:prstGeom prst="rect">
            <a:avLst/>
          </a:prstGeom>
        </p:spPr>
      </p:pic>
      <p:pic>
        <p:nvPicPr>
          <p:cNvPr id="21" name="Afbeelding 20"/>
          <p:cNvPicPr>
            <a:picLocks noChangeAspect="1"/>
          </p:cNvPicPr>
          <p:nvPr/>
        </p:nvPicPr>
        <p:blipFill>
          <a:blip r:embed="rId7" cstate="print"/>
          <a:stretch>
            <a:fillRect/>
          </a:stretch>
        </p:blipFill>
        <p:spPr>
          <a:xfrm>
            <a:off x="2084284" y="3796801"/>
            <a:ext cx="266283" cy="416301"/>
          </a:xfrm>
          <a:prstGeom prst="rect">
            <a:avLst/>
          </a:prstGeom>
        </p:spPr>
      </p:pic>
      <p:pic>
        <p:nvPicPr>
          <p:cNvPr id="22" name="Afbeelding 21"/>
          <p:cNvPicPr>
            <a:picLocks noChangeAspect="1"/>
          </p:cNvPicPr>
          <p:nvPr/>
        </p:nvPicPr>
        <p:blipFill>
          <a:blip r:embed="rId8" cstate="print"/>
          <a:stretch>
            <a:fillRect/>
          </a:stretch>
        </p:blipFill>
        <p:spPr>
          <a:xfrm>
            <a:off x="6531520" y="863600"/>
            <a:ext cx="385812" cy="263054"/>
          </a:xfrm>
          <a:prstGeom prst="rect">
            <a:avLst/>
          </a:prstGeom>
        </p:spPr>
      </p:pic>
      <p:pic>
        <p:nvPicPr>
          <p:cNvPr id="23" name="Afbeelding 22"/>
          <p:cNvPicPr>
            <a:picLocks noChangeAspect="1"/>
          </p:cNvPicPr>
          <p:nvPr/>
        </p:nvPicPr>
        <p:blipFill>
          <a:blip r:embed="rId9" cstate="print"/>
          <a:stretch>
            <a:fillRect/>
          </a:stretch>
        </p:blipFill>
        <p:spPr>
          <a:xfrm>
            <a:off x="6579564" y="3641899"/>
            <a:ext cx="299225" cy="290796"/>
          </a:xfrm>
          <a:prstGeom prst="rect">
            <a:avLst/>
          </a:prstGeom>
        </p:spPr>
      </p:pic>
      <p:pic>
        <p:nvPicPr>
          <p:cNvPr id="24" name="Afbeelding 23"/>
          <p:cNvPicPr>
            <a:picLocks noChangeAspect="1"/>
          </p:cNvPicPr>
          <p:nvPr/>
        </p:nvPicPr>
        <p:blipFill rotWithShape="1">
          <a:blip r:embed="rId10" cstate="print"/>
          <a:srcRect l="17050" t="33024" r="61669" b="30375"/>
          <a:stretch/>
        </p:blipFill>
        <p:spPr>
          <a:xfrm>
            <a:off x="6594480" y="2827346"/>
            <a:ext cx="269390" cy="260485"/>
          </a:xfrm>
          <a:prstGeom prst="rect">
            <a:avLst/>
          </a:prstGeom>
        </p:spPr>
      </p:pic>
      <p:pic>
        <p:nvPicPr>
          <p:cNvPr id="26" name="Picture 37">
            <a:extLst>
              <a:ext uri="{FF2B5EF4-FFF2-40B4-BE49-F238E27FC236}">
                <a16:creationId xmlns:a16="http://schemas.microsoft.com/office/drawing/2014/main" id="{FE0CF2C9-3C67-4C8F-AE9C-61CB763BFA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87270" y="5480223"/>
            <a:ext cx="3448429" cy="1095128"/>
          </a:xfrm>
          <a:prstGeom prst="rect">
            <a:avLst/>
          </a:prstGeom>
        </p:spPr>
      </p:pic>
    </p:spTree>
    <p:extLst>
      <p:ext uri="{BB962C8B-B14F-4D97-AF65-F5344CB8AC3E}">
        <p14:creationId xmlns:p14="http://schemas.microsoft.com/office/powerpoint/2010/main" val="415976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Wat is onderzoek?</a:t>
            </a:r>
          </a:p>
        </p:txBody>
      </p:sp>
      <p:sp>
        <p:nvSpPr>
          <p:cNvPr id="9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4" name="Tijdelijke aanduiding voor inhoud 2">
            <a:extLst>
              <a:ext uri="{FF2B5EF4-FFF2-40B4-BE49-F238E27FC236}">
                <a16:creationId xmlns:a16="http://schemas.microsoft.com/office/drawing/2014/main" id="{A88C3DFF-5D59-DCF2-C5B7-E83E0DB33DCE}"/>
              </a:ext>
            </a:extLst>
          </p:cNvPr>
          <p:cNvGraphicFramePr>
            <a:graphicFrameLocks noGrp="1"/>
          </p:cNvGraphicFramePr>
          <p:nvPr>
            <p:ph idx="4294967295"/>
            <p:extLst>
              <p:ext uri="{D42A27DB-BD31-4B8C-83A1-F6EECF244321}">
                <p14:modId xmlns:p14="http://schemas.microsoft.com/office/powerpoint/2010/main" val="179466176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al 3">
            <a:extLst>
              <a:ext uri="{FF2B5EF4-FFF2-40B4-BE49-F238E27FC236}">
                <a16:creationId xmlns:a16="http://schemas.microsoft.com/office/drawing/2014/main" id="{1896E4F0-886D-9CF7-A23A-939F3F89D989}"/>
              </a:ext>
            </a:extLst>
          </p:cNvPr>
          <p:cNvSpPr/>
          <p:nvPr/>
        </p:nvSpPr>
        <p:spPr>
          <a:xfrm rot="20451028">
            <a:off x="795698" y="679374"/>
            <a:ext cx="2511729" cy="135180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Herhaling! </a:t>
            </a:r>
          </a:p>
        </p:txBody>
      </p:sp>
    </p:spTree>
    <p:extLst>
      <p:ext uri="{BB962C8B-B14F-4D97-AF65-F5344CB8AC3E}">
        <p14:creationId xmlns:p14="http://schemas.microsoft.com/office/powerpoint/2010/main" val="8099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0BC16B0-F7DC-41FF-9BFE-863A95ED51C9}"/>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3400" kern="1200">
                <a:solidFill>
                  <a:schemeClr val="tx1"/>
                </a:solidFill>
                <a:latin typeface="+mj-lt"/>
                <a:ea typeface="+mj-ea"/>
                <a:cs typeface="+mj-cs"/>
              </a:rPr>
              <a:t>Controleerbaarheid</a:t>
            </a:r>
          </a:p>
        </p:txBody>
      </p:sp>
      <p:sp>
        <p:nvSpPr>
          <p:cNvPr id="5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ACA01D28-C6B1-403E-A1CC-EC0D7AAB4947}"/>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marL="57150" indent="-228600">
              <a:lnSpc>
                <a:spcPct val="90000"/>
              </a:lnSpc>
              <a:spcAft>
                <a:spcPts val="600"/>
              </a:spcAft>
              <a:buFont typeface="Arial" panose="020B0604020202020204" pitchFamily="34" charset="0"/>
              <a:buChar char="•"/>
            </a:pPr>
            <a:r>
              <a:rPr lang="en-US" sz="2200"/>
              <a:t>Een onderzoek moet herhaald kunnen worden</a:t>
            </a:r>
          </a:p>
          <a:p>
            <a:pPr marL="57150" indent="-228600">
              <a:lnSpc>
                <a:spcPct val="90000"/>
              </a:lnSpc>
              <a:spcAft>
                <a:spcPts val="600"/>
              </a:spcAft>
              <a:buFont typeface="Arial" panose="020B0604020202020204" pitchFamily="34" charset="0"/>
              <a:buChar char="•"/>
            </a:pPr>
            <a:r>
              <a:rPr lang="en-US" sz="2200"/>
              <a:t>Daarom een duidelijke beschrijving van methoden en stappen</a:t>
            </a:r>
          </a:p>
          <a:p>
            <a:pPr marL="57150" indent="-228600">
              <a:lnSpc>
                <a:spcPct val="90000"/>
              </a:lnSpc>
              <a:spcAft>
                <a:spcPts val="600"/>
              </a:spcAft>
              <a:buFont typeface="Arial" panose="020B0604020202020204" pitchFamily="34" charset="0"/>
              <a:buChar char="•"/>
            </a:pPr>
            <a:r>
              <a:rPr lang="en-US" sz="2200"/>
              <a:t>Nauwkeurig werken</a:t>
            </a:r>
          </a:p>
          <a:p>
            <a:pPr marL="57150" indent="-228600">
              <a:lnSpc>
                <a:spcPct val="90000"/>
              </a:lnSpc>
              <a:spcAft>
                <a:spcPts val="600"/>
              </a:spcAft>
              <a:buFont typeface="Arial" panose="020B0604020202020204" pitchFamily="34" charset="0"/>
              <a:buChar char="•"/>
            </a:pPr>
            <a:r>
              <a:rPr lang="en-US" sz="2200"/>
              <a:t>Vergroot betrouwbaarheid</a:t>
            </a:r>
          </a:p>
          <a:p>
            <a:pPr indent="-228600">
              <a:lnSpc>
                <a:spcPct val="90000"/>
              </a:lnSpc>
              <a:spcAft>
                <a:spcPts val="600"/>
              </a:spcAft>
              <a:buFont typeface="Arial" panose="020B0604020202020204" pitchFamily="34" charset="0"/>
              <a:buChar char="•"/>
            </a:pPr>
            <a:endParaRPr lang="en-US" sz="2200"/>
          </a:p>
        </p:txBody>
      </p:sp>
      <p:sp>
        <p:nvSpPr>
          <p:cNvPr id="4" name="Ovaal 3">
            <a:extLst>
              <a:ext uri="{FF2B5EF4-FFF2-40B4-BE49-F238E27FC236}">
                <a16:creationId xmlns:a16="http://schemas.microsoft.com/office/drawing/2014/main" id="{5C344269-67C3-09FE-A8A1-E95CE2B4A60D}"/>
              </a:ext>
            </a:extLst>
          </p:cNvPr>
          <p:cNvSpPr/>
          <p:nvPr/>
        </p:nvSpPr>
        <p:spPr>
          <a:xfrm rot="20451028">
            <a:off x="1286857" y="948596"/>
            <a:ext cx="2651722" cy="126401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Herhaling! </a:t>
            </a:r>
          </a:p>
        </p:txBody>
      </p:sp>
    </p:spTree>
    <p:extLst>
      <p:ext uri="{BB962C8B-B14F-4D97-AF65-F5344CB8AC3E}">
        <p14:creationId xmlns:p14="http://schemas.microsoft.com/office/powerpoint/2010/main" val="6242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0BC16B0-F7DC-41FF-9BFE-863A95ED51C9}"/>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a:solidFill>
                  <a:schemeClr val="tx1"/>
                </a:solidFill>
                <a:latin typeface="+mj-lt"/>
                <a:ea typeface="+mj-ea"/>
                <a:cs typeface="+mj-cs"/>
              </a:rPr>
              <a:t>Wat is onderzoek?</a:t>
            </a:r>
          </a:p>
        </p:txBody>
      </p:sp>
      <p:sp>
        <p:nvSpPr>
          <p:cNvPr id="7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ACA01D28-C6B1-403E-A1CC-EC0D7AAB4947}"/>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b="1"/>
              <a:t>Onderzoek </a:t>
            </a:r>
            <a:r>
              <a:rPr lang="en-US" sz="2200"/>
              <a:t>is het verzamelen van (nieuwe) informatie om de kennis te vergroten, om de probleemhebber een advise te kunnen geven hoe zijn probleem is op te lossen.</a:t>
            </a:r>
          </a:p>
          <a:p>
            <a:pPr indent="-228600">
              <a:lnSpc>
                <a:spcPct val="90000"/>
              </a:lnSpc>
              <a:spcAft>
                <a:spcPts val="600"/>
              </a:spcAft>
              <a:buFont typeface="Arial" panose="020B0604020202020204" pitchFamily="34" charset="0"/>
              <a:buChar char="•"/>
            </a:pPr>
            <a:endParaRPr lang="en-US" sz="2200" b="1"/>
          </a:p>
          <a:p>
            <a:pPr indent="-228600">
              <a:lnSpc>
                <a:spcPct val="90000"/>
              </a:lnSpc>
              <a:spcAft>
                <a:spcPts val="600"/>
              </a:spcAft>
              <a:buFont typeface="Arial" panose="020B0604020202020204" pitchFamily="34" charset="0"/>
              <a:buChar char="•"/>
            </a:pPr>
            <a:r>
              <a:rPr lang="en-US" sz="2200" b="1"/>
              <a:t>Hoe ga je dan te werk? </a:t>
            </a:r>
            <a:r>
              <a:rPr lang="en-US" sz="2200"/>
              <a:t>Gestructureerd, systematisch, nauwkeurig en je gaat bewijzen dat iets zo is zonder er zelf wat van te vinden….tenzij…je dit kunt onderbouwen met deskresearch of fieldresearch</a:t>
            </a:r>
            <a:endParaRPr lang="en-US" sz="2200" b="1"/>
          </a:p>
        </p:txBody>
      </p:sp>
      <p:sp>
        <p:nvSpPr>
          <p:cNvPr id="4" name="Ovaal 3">
            <a:extLst>
              <a:ext uri="{FF2B5EF4-FFF2-40B4-BE49-F238E27FC236}">
                <a16:creationId xmlns:a16="http://schemas.microsoft.com/office/drawing/2014/main" id="{91BE6FB6-6DAC-1986-89C7-AA41AA524735}"/>
              </a:ext>
            </a:extLst>
          </p:cNvPr>
          <p:cNvSpPr/>
          <p:nvPr/>
        </p:nvSpPr>
        <p:spPr>
          <a:xfrm rot="20451028">
            <a:off x="1141889" y="645096"/>
            <a:ext cx="2373101" cy="133207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Herhaling! </a:t>
            </a:r>
          </a:p>
        </p:txBody>
      </p:sp>
    </p:spTree>
    <p:extLst>
      <p:ext uri="{BB962C8B-B14F-4D97-AF65-F5344CB8AC3E}">
        <p14:creationId xmlns:p14="http://schemas.microsoft.com/office/powerpoint/2010/main" val="361281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0BC16B0-F7DC-41FF-9BFE-863A95ED51C9}"/>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3000" kern="1200" dirty="0" err="1">
                <a:solidFill>
                  <a:schemeClr val="tx1"/>
                </a:solidFill>
                <a:latin typeface="+mj-lt"/>
                <a:ea typeface="+mj-ea"/>
                <a:cs typeface="+mj-cs"/>
              </a:rPr>
              <a:t>Onderzoeksmethoden</a:t>
            </a:r>
            <a:endParaRPr lang="en-US" sz="3000" kern="1200" dirty="0">
              <a:solidFill>
                <a:schemeClr val="tx1"/>
              </a:solidFill>
              <a:latin typeface="+mj-lt"/>
              <a:ea typeface="+mj-ea"/>
              <a:cs typeface="+mj-cs"/>
            </a:endParaRPr>
          </a:p>
        </p:txBody>
      </p:sp>
      <p:sp>
        <p:nvSpPr>
          <p:cNvPr id="8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ACA01D28-C6B1-403E-A1CC-EC0D7AAB4947}"/>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a:lnSpc>
                <a:spcPct val="90000"/>
              </a:lnSpc>
              <a:spcAft>
                <a:spcPts val="600"/>
              </a:spcAft>
            </a:pPr>
            <a:r>
              <a:rPr lang="en-US" sz="2200" b="1" dirty="0" err="1"/>
              <a:t>Kwalitatieve</a:t>
            </a:r>
            <a:r>
              <a:rPr lang="en-US" sz="2200" b="1" dirty="0"/>
              <a:t> </a:t>
            </a:r>
            <a:r>
              <a:rPr lang="en-US" sz="2200" b="1" dirty="0" err="1"/>
              <a:t>onderzoeksmethoden</a:t>
            </a:r>
            <a:r>
              <a:rPr lang="en-US" sz="2200" b="1" dirty="0"/>
              <a:t> </a:t>
            </a:r>
            <a:r>
              <a:rPr lang="en-US" sz="2200" b="1" dirty="0">
                <a:sym typeface="Wingdings" panose="05000000000000000000" pitchFamily="2" charset="2"/>
              </a:rPr>
              <a:t> </a:t>
            </a:r>
            <a:r>
              <a:rPr lang="en-US" sz="2200" dirty="0" err="1">
                <a:sym typeface="Wingdings" panose="05000000000000000000" pitchFamily="2" charset="2"/>
              </a:rPr>
              <a:t>dit</a:t>
            </a:r>
            <a:r>
              <a:rPr lang="en-US" sz="2200" dirty="0">
                <a:sym typeface="Wingdings" panose="05000000000000000000" pitchFamily="2" charset="2"/>
              </a:rPr>
              <a:t> is </a:t>
            </a:r>
            <a:r>
              <a:rPr lang="en-US" sz="2200" dirty="0" err="1">
                <a:sym typeface="Wingdings" panose="05000000000000000000" pitchFamily="2" charset="2"/>
              </a:rPr>
              <a:t>onderzoek</a:t>
            </a:r>
            <a:r>
              <a:rPr lang="en-US" sz="2200" dirty="0">
                <a:sym typeface="Wingdings" panose="05000000000000000000" pitchFamily="2" charset="2"/>
              </a:rPr>
              <a:t> met </a:t>
            </a:r>
            <a:r>
              <a:rPr lang="en-US" sz="2200" dirty="0" err="1">
                <a:sym typeface="Wingdings" panose="05000000000000000000" pitchFamily="2" charset="2"/>
              </a:rPr>
              <a:t>behulp</a:t>
            </a:r>
            <a:r>
              <a:rPr lang="en-US" sz="2200" dirty="0">
                <a:sym typeface="Wingdings" panose="05000000000000000000" pitchFamily="2" charset="2"/>
              </a:rPr>
              <a:t> van </a:t>
            </a:r>
            <a:r>
              <a:rPr lang="en-US" sz="2200" dirty="0" err="1">
                <a:sym typeface="Wingdings" panose="05000000000000000000" pitchFamily="2" charset="2"/>
              </a:rPr>
              <a:t>niet-cijfermatige</a:t>
            </a:r>
            <a:r>
              <a:rPr lang="en-US" sz="2200" dirty="0">
                <a:sym typeface="Wingdings" panose="05000000000000000000" pitchFamily="2" charset="2"/>
              </a:rPr>
              <a:t> </a:t>
            </a:r>
            <a:r>
              <a:rPr lang="en-US" sz="2200" dirty="0" err="1">
                <a:sym typeface="Wingdings" panose="05000000000000000000" pitchFamily="2" charset="2"/>
              </a:rPr>
              <a:t>gegevens</a:t>
            </a:r>
            <a:r>
              <a:rPr lang="en-US" sz="2200" dirty="0">
                <a:sym typeface="Wingdings" panose="05000000000000000000" pitchFamily="2" charset="2"/>
              </a:rPr>
              <a:t>, </a:t>
            </a:r>
            <a:r>
              <a:rPr lang="en-US" sz="2200" dirty="0" err="1">
                <a:sym typeface="Wingdings" panose="05000000000000000000" pitchFamily="2" charset="2"/>
              </a:rPr>
              <a:t>bijvoorbeeld</a:t>
            </a:r>
            <a:endParaRPr lang="en-US" sz="2200" dirty="0">
              <a:sym typeface="Wingdings" panose="05000000000000000000" pitchFamily="2" charset="2"/>
            </a:endParaRPr>
          </a:p>
          <a:p>
            <a:pPr marL="342900" indent="-228600">
              <a:lnSpc>
                <a:spcPct val="90000"/>
              </a:lnSpc>
              <a:spcAft>
                <a:spcPts val="600"/>
              </a:spcAft>
              <a:buFont typeface="Arial" panose="020B0604020202020204" pitchFamily="34" charset="0"/>
              <a:buChar char="•"/>
            </a:pPr>
            <a:r>
              <a:rPr lang="en-US" sz="2200" dirty="0" err="1">
                <a:sym typeface="Wingdings" panose="05000000000000000000" pitchFamily="2" charset="2"/>
              </a:rPr>
              <a:t>Groepsdiscussie</a:t>
            </a:r>
            <a:endParaRPr lang="en-US" sz="2200" dirty="0">
              <a:sym typeface="Wingdings" panose="05000000000000000000" pitchFamily="2" charset="2"/>
            </a:endParaRPr>
          </a:p>
          <a:p>
            <a:pPr marL="342900" indent="-228600">
              <a:lnSpc>
                <a:spcPct val="90000"/>
              </a:lnSpc>
              <a:spcAft>
                <a:spcPts val="600"/>
              </a:spcAft>
              <a:buFont typeface="Arial" panose="020B0604020202020204" pitchFamily="34" charset="0"/>
              <a:buChar char="•"/>
            </a:pPr>
            <a:r>
              <a:rPr lang="en-US" sz="2200" b="1" dirty="0">
                <a:sym typeface="Wingdings" panose="05000000000000000000" pitchFamily="2" charset="2"/>
              </a:rPr>
              <a:t>Interview </a:t>
            </a:r>
          </a:p>
          <a:p>
            <a:pPr marL="342900" indent="-228600">
              <a:lnSpc>
                <a:spcPct val="90000"/>
              </a:lnSpc>
              <a:spcAft>
                <a:spcPts val="600"/>
              </a:spcAft>
              <a:buFont typeface="Arial" panose="020B0604020202020204" pitchFamily="34" charset="0"/>
              <a:buChar char="•"/>
            </a:pPr>
            <a:r>
              <a:rPr lang="en-US" sz="2200" dirty="0" err="1"/>
              <a:t>Observatie</a:t>
            </a:r>
            <a:endParaRPr lang="en-US" sz="2200" dirty="0"/>
          </a:p>
          <a:p>
            <a:pPr marL="342900" indent="-228600">
              <a:lnSpc>
                <a:spcPct val="90000"/>
              </a:lnSpc>
              <a:spcAft>
                <a:spcPts val="600"/>
              </a:spcAft>
              <a:buFont typeface="Arial" panose="020B0604020202020204" pitchFamily="34" charset="0"/>
              <a:buChar char="•"/>
            </a:pPr>
            <a:r>
              <a:rPr lang="en-US" sz="2200" dirty="0"/>
              <a:t>Experiment </a:t>
            </a:r>
          </a:p>
          <a:p>
            <a:pPr indent="-228600">
              <a:lnSpc>
                <a:spcPct val="90000"/>
              </a:lnSpc>
              <a:spcAft>
                <a:spcPts val="600"/>
              </a:spcAft>
              <a:buFont typeface="Arial" panose="020B0604020202020204" pitchFamily="34" charset="0"/>
              <a:buChar char="•"/>
            </a:pPr>
            <a:endParaRPr lang="en-US" sz="2200" b="1" dirty="0"/>
          </a:p>
          <a:p>
            <a:pPr>
              <a:lnSpc>
                <a:spcPct val="90000"/>
              </a:lnSpc>
              <a:spcAft>
                <a:spcPts val="600"/>
              </a:spcAft>
            </a:pPr>
            <a:r>
              <a:rPr lang="en-US" sz="2200" b="1" dirty="0" err="1"/>
              <a:t>Kwantitatieve</a:t>
            </a:r>
            <a:r>
              <a:rPr lang="en-US" sz="2200" b="1" dirty="0"/>
              <a:t> </a:t>
            </a:r>
            <a:r>
              <a:rPr lang="en-US" sz="2200" b="1" dirty="0" err="1"/>
              <a:t>onderzoeksmethoden</a:t>
            </a:r>
            <a:r>
              <a:rPr lang="en-US" sz="2200" b="1" dirty="0"/>
              <a:t> </a:t>
            </a:r>
            <a:r>
              <a:rPr lang="en-US" sz="2200" b="1" dirty="0">
                <a:sym typeface="Wingdings" panose="05000000000000000000" pitchFamily="2" charset="2"/>
              </a:rPr>
              <a:t> </a:t>
            </a:r>
            <a:r>
              <a:rPr lang="en-US" sz="2200" dirty="0" err="1">
                <a:sym typeface="Wingdings" panose="05000000000000000000" pitchFamily="2" charset="2"/>
              </a:rPr>
              <a:t>dit</a:t>
            </a:r>
            <a:r>
              <a:rPr lang="en-US" sz="2200" dirty="0">
                <a:sym typeface="Wingdings" panose="05000000000000000000" pitchFamily="2" charset="2"/>
              </a:rPr>
              <a:t> is </a:t>
            </a:r>
            <a:r>
              <a:rPr lang="en-US" sz="2200" dirty="0" err="1">
                <a:sym typeface="Wingdings" panose="05000000000000000000" pitchFamily="2" charset="2"/>
              </a:rPr>
              <a:t>onderzoek</a:t>
            </a:r>
            <a:r>
              <a:rPr lang="en-US" sz="2200" dirty="0">
                <a:sym typeface="Wingdings" panose="05000000000000000000" pitchFamily="2" charset="2"/>
              </a:rPr>
              <a:t> met </a:t>
            </a:r>
            <a:r>
              <a:rPr lang="en-US" sz="2200" dirty="0" err="1">
                <a:sym typeface="Wingdings" panose="05000000000000000000" pitchFamily="2" charset="2"/>
              </a:rPr>
              <a:t>behulp</a:t>
            </a:r>
            <a:r>
              <a:rPr lang="en-US" sz="2200" dirty="0">
                <a:sym typeface="Wingdings" panose="05000000000000000000" pitchFamily="2" charset="2"/>
              </a:rPr>
              <a:t> van </a:t>
            </a:r>
            <a:r>
              <a:rPr lang="en-US" sz="2200" dirty="0" err="1">
                <a:sym typeface="Wingdings" panose="05000000000000000000" pitchFamily="2" charset="2"/>
              </a:rPr>
              <a:t>cijfermatige</a:t>
            </a:r>
            <a:r>
              <a:rPr lang="en-US" sz="2200" dirty="0">
                <a:sym typeface="Wingdings" panose="05000000000000000000" pitchFamily="2" charset="2"/>
              </a:rPr>
              <a:t> </a:t>
            </a:r>
            <a:r>
              <a:rPr lang="en-US" sz="2200" dirty="0" err="1">
                <a:sym typeface="Wingdings" panose="05000000000000000000" pitchFamily="2" charset="2"/>
              </a:rPr>
              <a:t>gegevens</a:t>
            </a:r>
            <a:r>
              <a:rPr lang="en-US" sz="2200" dirty="0">
                <a:sym typeface="Wingdings" panose="05000000000000000000" pitchFamily="2" charset="2"/>
              </a:rPr>
              <a:t>, </a:t>
            </a:r>
            <a:r>
              <a:rPr lang="en-US" sz="2200" dirty="0" err="1">
                <a:sym typeface="Wingdings" panose="05000000000000000000" pitchFamily="2" charset="2"/>
              </a:rPr>
              <a:t>bijvoorbeeld</a:t>
            </a:r>
            <a:endParaRPr lang="en-US" sz="2200" dirty="0">
              <a:sym typeface="Wingdings" panose="05000000000000000000" pitchFamily="2" charset="2"/>
            </a:endParaRPr>
          </a:p>
          <a:p>
            <a:pPr marL="342900" indent="-228600">
              <a:lnSpc>
                <a:spcPct val="90000"/>
              </a:lnSpc>
              <a:spcAft>
                <a:spcPts val="600"/>
              </a:spcAft>
              <a:buFont typeface="Arial" panose="020B0604020202020204" pitchFamily="34" charset="0"/>
              <a:buChar char="•"/>
            </a:pPr>
            <a:r>
              <a:rPr lang="en-US" sz="2200" b="1" dirty="0" err="1">
                <a:sym typeface="Wingdings" panose="05000000000000000000" pitchFamily="2" charset="2"/>
              </a:rPr>
              <a:t>Enquête</a:t>
            </a:r>
            <a:endParaRPr lang="en-US" sz="2200" b="1" dirty="0">
              <a:sym typeface="Wingdings" panose="05000000000000000000" pitchFamily="2" charset="2"/>
            </a:endParaRPr>
          </a:p>
          <a:p>
            <a:pPr marL="342900" indent="-228600">
              <a:lnSpc>
                <a:spcPct val="90000"/>
              </a:lnSpc>
              <a:spcAft>
                <a:spcPts val="600"/>
              </a:spcAft>
              <a:buFont typeface="Arial" panose="020B0604020202020204" pitchFamily="34" charset="0"/>
              <a:buChar char="•"/>
            </a:pPr>
            <a:r>
              <a:rPr lang="en-US" sz="2200" dirty="0" err="1">
                <a:sym typeface="Wingdings" panose="05000000000000000000" pitchFamily="2" charset="2"/>
              </a:rPr>
              <a:t>Observatie</a:t>
            </a:r>
            <a:endParaRPr lang="en-US" sz="2200" dirty="0">
              <a:sym typeface="Wingdings" panose="05000000000000000000" pitchFamily="2" charset="2"/>
            </a:endParaRPr>
          </a:p>
          <a:p>
            <a:pPr marL="342900" indent="-228600">
              <a:lnSpc>
                <a:spcPct val="90000"/>
              </a:lnSpc>
              <a:spcAft>
                <a:spcPts val="600"/>
              </a:spcAft>
              <a:buFont typeface="Arial" panose="020B0604020202020204" pitchFamily="34" charset="0"/>
              <a:buChar char="•"/>
            </a:pPr>
            <a:r>
              <a:rPr lang="en-US" sz="2200" dirty="0" err="1">
                <a:sym typeface="Wingdings" panose="05000000000000000000" pitchFamily="2" charset="2"/>
              </a:rPr>
              <a:t>Wijkschouw</a:t>
            </a:r>
            <a:endParaRPr lang="en-US" sz="2200" dirty="0"/>
          </a:p>
        </p:txBody>
      </p:sp>
      <p:sp>
        <p:nvSpPr>
          <p:cNvPr id="4" name="Ovaal 3">
            <a:extLst>
              <a:ext uri="{FF2B5EF4-FFF2-40B4-BE49-F238E27FC236}">
                <a16:creationId xmlns:a16="http://schemas.microsoft.com/office/drawing/2014/main" id="{E4F1431C-AEDA-7417-9558-D23D9AD5F80F}"/>
              </a:ext>
            </a:extLst>
          </p:cNvPr>
          <p:cNvSpPr/>
          <p:nvPr/>
        </p:nvSpPr>
        <p:spPr>
          <a:xfrm rot="20451028">
            <a:off x="1016783" y="691850"/>
            <a:ext cx="2688293" cy="151070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Herhaling! </a:t>
            </a:r>
          </a:p>
        </p:txBody>
      </p:sp>
    </p:spTree>
    <p:extLst>
      <p:ext uri="{BB962C8B-B14F-4D97-AF65-F5344CB8AC3E}">
        <p14:creationId xmlns:p14="http://schemas.microsoft.com/office/powerpoint/2010/main" val="2264446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0BC16B0-F7DC-41FF-9BFE-863A95ED51C9}"/>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3000" kern="1200">
                <a:solidFill>
                  <a:schemeClr val="tx1"/>
                </a:solidFill>
                <a:latin typeface="+mj-lt"/>
                <a:ea typeface="+mj-ea"/>
                <a:cs typeface="+mj-cs"/>
              </a:rPr>
              <a:t>Kwalitatieve onderzoeksmethode - Interview</a:t>
            </a:r>
          </a:p>
        </p:txBody>
      </p:sp>
      <p:sp>
        <p:nvSpPr>
          <p:cNvPr id="9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ACA01D28-C6B1-403E-A1CC-EC0D7AAB4947}"/>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dirty="0" err="1"/>
              <a:t>Vragen</a:t>
            </a:r>
            <a:r>
              <a:rPr lang="en-US" sz="2200" dirty="0"/>
              <a:t> </a:t>
            </a:r>
            <a:r>
              <a:rPr lang="en-US" sz="2200" dirty="0" err="1"/>
              <a:t>naar</a:t>
            </a:r>
            <a:r>
              <a:rPr lang="en-US" sz="2200" dirty="0"/>
              <a:t> </a:t>
            </a:r>
            <a:r>
              <a:rPr lang="en-US" sz="2200" dirty="0" err="1"/>
              <a:t>gedachten</a:t>
            </a:r>
            <a:r>
              <a:rPr lang="en-US" sz="2200" dirty="0"/>
              <a:t> of </a:t>
            </a:r>
            <a:r>
              <a:rPr lang="en-US" sz="2200" dirty="0" err="1"/>
              <a:t>gevoelens</a:t>
            </a:r>
            <a:endParaRPr lang="en-US" sz="2200" dirty="0"/>
          </a:p>
          <a:p>
            <a:pPr indent="-228600">
              <a:lnSpc>
                <a:spcPct val="90000"/>
              </a:lnSpc>
              <a:spcAft>
                <a:spcPts val="600"/>
              </a:spcAft>
              <a:buFont typeface="Arial" panose="020B0604020202020204" pitchFamily="34" charset="0"/>
              <a:buChar char="•"/>
            </a:pPr>
            <a:r>
              <a:rPr lang="en-US" sz="2200" dirty="0" err="1"/>
              <a:t>Vragen</a:t>
            </a:r>
            <a:r>
              <a:rPr lang="en-US" sz="2200" dirty="0"/>
              <a:t> </a:t>
            </a:r>
            <a:r>
              <a:rPr lang="en-US" sz="2200" dirty="0" err="1"/>
              <a:t>naar</a:t>
            </a:r>
            <a:r>
              <a:rPr lang="en-US" sz="2200" dirty="0"/>
              <a:t> </a:t>
            </a:r>
            <a:r>
              <a:rPr lang="en-US" sz="2200" dirty="0" err="1"/>
              <a:t>gedrag</a:t>
            </a:r>
            <a:r>
              <a:rPr lang="en-US" sz="2200" dirty="0"/>
              <a:t> </a:t>
            </a:r>
            <a:r>
              <a:rPr lang="en-US" sz="2200" dirty="0" err="1"/>
              <a:t>uit</a:t>
            </a:r>
            <a:r>
              <a:rPr lang="en-US" sz="2200" dirty="0"/>
              <a:t> het </a:t>
            </a:r>
            <a:r>
              <a:rPr lang="en-US" sz="2200" dirty="0" err="1"/>
              <a:t>verleden</a:t>
            </a:r>
            <a:endParaRPr lang="en-US" sz="2200" dirty="0"/>
          </a:p>
          <a:p>
            <a:pPr indent="-228600">
              <a:lnSpc>
                <a:spcPct val="90000"/>
              </a:lnSpc>
              <a:spcAft>
                <a:spcPts val="600"/>
              </a:spcAft>
              <a:buFont typeface="Arial" panose="020B0604020202020204" pitchFamily="34" charset="0"/>
              <a:buChar char="•"/>
            </a:pPr>
            <a:r>
              <a:rPr lang="en-US" sz="2200" dirty="0"/>
              <a:t>Open </a:t>
            </a:r>
            <a:r>
              <a:rPr lang="en-US" sz="2200" dirty="0" err="1"/>
              <a:t>en</a:t>
            </a:r>
            <a:r>
              <a:rPr lang="en-US" sz="2200" dirty="0"/>
              <a:t> </a:t>
            </a:r>
            <a:r>
              <a:rPr lang="en-US" sz="2200" dirty="0" err="1"/>
              <a:t>gesloten</a:t>
            </a:r>
            <a:r>
              <a:rPr lang="en-US" sz="2200" dirty="0"/>
              <a:t> </a:t>
            </a:r>
            <a:r>
              <a:rPr lang="en-US" sz="2200" dirty="0" err="1"/>
              <a:t>vragen</a:t>
            </a:r>
            <a:r>
              <a:rPr lang="en-US" sz="2200" dirty="0"/>
              <a:t>. Wat </a:t>
            </a:r>
            <a:r>
              <a:rPr lang="en-US" sz="2200" dirty="0" err="1"/>
              <a:t>zijn</a:t>
            </a:r>
            <a:r>
              <a:rPr lang="en-US" sz="2200" dirty="0"/>
              <a:t> </a:t>
            </a:r>
            <a:r>
              <a:rPr lang="en-US" sz="2200" dirty="0" err="1"/>
              <a:t>dat</a:t>
            </a:r>
            <a:r>
              <a:rPr lang="en-US" sz="2200" dirty="0"/>
              <a:t> </a:t>
            </a:r>
            <a:r>
              <a:rPr lang="en-US" sz="2200" dirty="0" err="1"/>
              <a:t>ook</a:t>
            </a:r>
            <a:r>
              <a:rPr lang="en-US" sz="2200" dirty="0"/>
              <a:t> </a:t>
            </a:r>
            <a:r>
              <a:rPr lang="en-US" sz="2200" dirty="0" err="1"/>
              <a:t>alweer</a:t>
            </a:r>
            <a:r>
              <a:rPr lang="en-US" sz="2200" dirty="0"/>
              <a:t>?</a:t>
            </a:r>
          </a:p>
          <a:p>
            <a:pPr>
              <a:lnSpc>
                <a:spcPct val="90000"/>
              </a:lnSpc>
              <a:spcAft>
                <a:spcPts val="600"/>
              </a:spcAft>
            </a:pPr>
            <a:endParaRPr lang="en-US" sz="2200" dirty="0"/>
          </a:p>
          <a:p>
            <a:pPr>
              <a:lnSpc>
                <a:spcPct val="90000"/>
              </a:lnSpc>
              <a:spcAft>
                <a:spcPts val="600"/>
              </a:spcAft>
            </a:pPr>
            <a:r>
              <a:rPr lang="en-US" sz="2200" dirty="0" err="1"/>
              <a:t>Denk</a:t>
            </a:r>
            <a:r>
              <a:rPr lang="en-US" sz="2200" dirty="0"/>
              <a:t> </a:t>
            </a:r>
            <a:r>
              <a:rPr lang="en-US" sz="2200" dirty="0" err="1"/>
              <a:t>bij</a:t>
            </a:r>
            <a:r>
              <a:rPr lang="en-US" sz="2200" dirty="0"/>
              <a:t> het </a:t>
            </a:r>
            <a:r>
              <a:rPr lang="en-US" sz="2200" dirty="0" err="1"/>
              <a:t>interviewen</a:t>
            </a:r>
            <a:r>
              <a:rPr lang="en-US" sz="2200" dirty="0"/>
              <a:t> </a:t>
            </a:r>
            <a:r>
              <a:rPr lang="en-US" sz="2200" dirty="0" err="1"/>
              <a:t>aan</a:t>
            </a:r>
            <a:r>
              <a:rPr lang="en-US" sz="2200" dirty="0"/>
              <a:t>:</a:t>
            </a:r>
          </a:p>
          <a:p>
            <a:pPr marL="285750" indent="-228600">
              <a:lnSpc>
                <a:spcPct val="90000"/>
              </a:lnSpc>
              <a:spcAft>
                <a:spcPts val="600"/>
              </a:spcAft>
              <a:buFont typeface="Arial" panose="020B0604020202020204" pitchFamily="34" charset="0"/>
              <a:buChar char="•"/>
            </a:pPr>
            <a:r>
              <a:rPr lang="en-US" sz="2200" dirty="0" err="1"/>
              <a:t>Omgeving</a:t>
            </a:r>
            <a:r>
              <a:rPr lang="en-US" sz="2200" dirty="0"/>
              <a:t>, rust </a:t>
            </a:r>
            <a:r>
              <a:rPr lang="en-US" sz="2200" dirty="0" err="1"/>
              <a:t>en</a:t>
            </a:r>
            <a:r>
              <a:rPr lang="en-US" sz="2200" dirty="0"/>
              <a:t> </a:t>
            </a:r>
            <a:r>
              <a:rPr lang="en-US" sz="2200" dirty="0" err="1"/>
              <a:t>genoeg</a:t>
            </a:r>
            <a:r>
              <a:rPr lang="en-US" sz="2200" dirty="0"/>
              <a:t> </a:t>
            </a:r>
            <a:r>
              <a:rPr lang="en-US" sz="2200" dirty="0" err="1"/>
              <a:t>tijd</a:t>
            </a:r>
            <a:endParaRPr lang="en-US" sz="2200" dirty="0"/>
          </a:p>
          <a:p>
            <a:pPr marL="285750" indent="-228600">
              <a:lnSpc>
                <a:spcPct val="90000"/>
              </a:lnSpc>
              <a:spcAft>
                <a:spcPts val="600"/>
              </a:spcAft>
              <a:buFont typeface="Arial" panose="020B0604020202020204" pitchFamily="34" charset="0"/>
              <a:buChar char="•"/>
            </a:pPr>
            <a:r>
              <a:rPr lang="en-US" sz="2200" dirty="0" err="1"/>
              <a:t>Niet</a:t>
            </a:r>
            <a:r>
              <a:rPr lang="en-US" sz="2200" dirty="0"/>
              <a:t> </a:t>
            </a:r>
            <a:r>
              <a:rPr lang="en-US" sz="2200" dirty="0" err="1"/>
              <a:t>te</a:t>
            </a:r>
            <a:r>
              <a:rPr lang="en-US" sz="2200" dirty="0"/>
              <a:t> lang </a:t>
            </a:r>
            <a:r>
              <a:rPr lang="en-US" sz="2200" dirty="0" err="1"/>
              <a:t>maken</a:t>
            </a:r>
            <a:endParaRPr lang="en-US" sz="2200" dirty="0"/>
          </a:p>
          <a:p>
            <a:pPr marL="285750" indent="-228600">
              <a:lnSpc>
                <a:spcPct val="90000"/>
              </a:lnSpc>
              <a:spcAft>
                <a:spcPts val="600"/>
              </a:spcAft>
              <a:buFont typeface="Arial" panose="020B0604020202020204" pitchFamily="34" charset="0"/>
              <a:buChar char="•"/>
            </a:pPr>
            <a:r>
              <a:rPr lang="en-US" sz="2200" dirty="0" err="1"/>
              <a:t>Mogelijkheden</a:t>
            </a:r>
            <a:r>
              <a:rPr lang="en-US" sz="2200" dirty="0"/>
              <a:t> om het </a:t>
            </a:r>
            <a:r>
              <a:rPr lang="en-US" sz="2200" dirty="0" err="1"/>
              <a:t>gesprek</a:t>
            </a:r>
            <a:r>
              <a:rPr lang="en-US" sz="2200" dirty="0"/>
              <a:t> op </a:t>
            </a:r>
            <a:r>
              <a:rPr lang="en-US" sz="2200" dirty="0" err="1"/>
              <a:t>te</a:t>
            </a:r>
            <a:r>
              <a:rPr lang="en-US" sz="2200" dirty="0"/>
              <a:t> </a:t>
            </a:r>
            <a:r>
              <a:rPr lang="en-US" sz="2200" dirty="0" err="1"/>
              <a:t>nemen</a:t>
            </a:r>
            <a:endParaRPr lang="en-US" sz="2200" dirty="0"/>
          </a:p>
          <a:p>
            <a:pPr marL="285750" indent="-228600">
              <a:lnSpc>
                <a:spcPct val="90000"/>
              </a:lnSpc>
              <a:spcAft>
                <a:spcPts val="600"/>
              </a:spcAft>
              <a:buFont typeface="Arial" panose="020B0604020202020204" pitchFamily="34" charset="0"/>
              <a:buChar char="•"/>
            </a:pPr>
            <a:r>
              <a:rPr lang="en-US" sz="2200" dirty="0" err="1"/>
              <a:t>Toestemming</a:t>
            </a:r>
            <a:r>
              <a:rPr lang="en-US" sz="2200" dirty="0"/>
              <a:t> </a:t>
            </a:r>
            <a:r>
              <a:rPr lang="en-US" sz="2200" dirty="0" err="1"/>
              <a:t>vragen</a:t>
            </a:r>
            <a:r>
              <a:rPr lang="en-US" sz="2200" dirty="0"/>
              <a:t> om op </a:t>
            </a:r>
            <a:r>
              <a:rPr lang="en-US" sz="2200" dirty="0" err="1"/>
              <a:t>te</a:t>
            </a:r>
            <a:r>
              <a:rPr lang="en-US" sz="2200" dirty="0"/>
              <a:t> </a:t>
            </a:r>
            <a:r>
              <a:rPr lang="en-US" sz="2200" dirty="0" err="1"/>
              <a:t>nemen</a:t>
            </a:r>
            <a:endParaRPr lang="en-US" sz="2200" dirty="0"/>
          </a:p>
        </p:txBody>
      </p:sp>
    </p:spTree>
    <p:extLst>
      <p:ext uri="{BB962C8B-B14F-4D97-AF65-F5344CB8AC3E}">
        <p14:creationId xmlns:p14="http://schemas.microsoft.com/office/powerpoint/2010/main" val="254207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0BC16B0-F7DC-41FF-9BFE-863A95ED51C9}"/>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3000" kern="1200">
                <a:solidFill>
                  <a:schemeClr val="tx1"/>
                </a:solidFill>
                <a:latin typeface="+mj-lt"/>
                <a:ea typeface="+mj-ea"/>
                <a:cs typeface="+mj-cs"/>
              </a:rPr>
              <a:t>Kwantitatieve onderzoeksmethode - Enquête</a:t>
            </a:r>
          </a:p>
        </p:txBody>
      </p:sp>
      <p:sp>
        <p:nvSpPr>
          <p:cNvPr id="9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ACA01D28-C6B1-403E-A1CC-EC0D7AAB4947}"/>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a:lnSpc>
                <a:spcPct val="90000"/>
              </a:lnSpc>
              <a:spcAft>
                <a:spcPts val="600"/>
              </a:spcAft>
            </a:pPr>
            <a:r>
              <a:rPr lang="en-US" sz="2200" dirty="0" err="1"/>
              <a:t>Vragen</a:t>
            </a:r>
            <a:r>
              <a:rPr lang="en-US" sz="2200" dirty="0"/>
              <a:t> </a:t>
            </a:r>
            <a:r>
              <a:rPr lang="en-US" sz="2200" dirty="0" err="1"/>
              <a:t>stellen</a:t>
            </a:r>
            <a:r>
              <a:rPr lang="en-US" sz="2200" dirty="0"/>
              <a:t> </a:t>
            </a:r>
            <a:r>
              <a:rPr lang="en-US" sz="2200" dirty="0" err="1"/>
              <a:t>kan</a:t>
            </a:r>
            <a:r>
              <a:rPr lang="en-US" sz="2200" dirty="0"/>
              <a:t> op </a:t>
            </a:r>
            <a:r>
              <a:rPr lang="en-US" sz="2200" dirty="0" err="1"/>
              <a:t>verschillende</a:t>
            </a:r>
            <a:r>
              <a:rPr lang="en-US" sz="2200" dirty="0"/>
              <a:t> </a:t>
            </a:r>
            <a:r>
              <a:rPr lang="en-US" sz="2200" dirty="0" err="1"/>
              <a:t>manieren</a:t>
            </a:r>
            <a:endParaRPr lang="en-US" sz="2200" dirty="0"/>
          </a:p>
          <a:p>
            <a:pPr marL="285750" indent="-228600">
              <a:lnSpc>
                <a:spcPct val="90000"/>
              </a:lnSpc>
              <a:spcAft>
                <a:spcPts val="600"/>
              </a:spcAft>
              <a:buFont typeface="Arial" panose="020B0604020202020204" pitchFamily="34" charset="0"/>
              <a:buChar char="•"/>
            </a:pPr>
            <a:r>
              <a:rPr lang="en-US" sz="2200" dirty="0" err="1"/>
              <a:t>Enquêtes</a:t>
            </a:r>
            <a:r>
              <a:rPr lang="en-US" sz="2200" dirty="0"/>
              <a:t> (papier of </a:t>
            </a:r>
            <a:r>
              <a:rPr lang="en-US" sz="2200" dirty="0" err="1"/>
              <a:t>digitaal</a:t>
            </a:r>
            <a:r>
              <a:rPr lang="en-US" sz="2200" dirty="0"/>
              <a:t>), </a:t>
            </a:r>
            <a:r>
              <a:rPr lang="en-US" sz="2200" dirty="0" err="1"/>
              <a:t>telefonisch</a:t>
            </a:r>
            <a:r>
              <a:rPr lang="en-US" sz="2200" dirty="0"/>
              <a:t> etc.</a:t>
            </a:r>
          </a:p>
          <a:p>
            <a:pPr marL="285750" indent="-228600">
              <a:lnSpc>
                <a:spcPct val="90000"/>
              </a:lnSpc>
              <a:spcAft>
                <a:spcPts val="600"/>
              </a:spcAft>
              <a:buFont typeface="Arial" panose="020B0604020202020204" pitchFamily="34" charset="0"/>
              <a:buChar char="•"/>
            </a:pPr>
            <a:r>
              <a:rPr lang="en-US" sz="2200" dirty="0" err="1"/>
              <a:t>Antwoorden</a:t>
            </a:r>
            <a:r>
              <a:rPr lang="en-US" sz="2200" dirty="0"/>
              <a:t> op </a:t>
            </a:r>
            <a:r>
              <a:rPr lang="en-US" sz="2200" dirty="0" err="1"/>
              <a:t>vragen</a:t>
            </a:r>
            <a:r>
              <a:rPr lang="en-US" sz="2200" dirty="0"/>
              <a:t> </a:t>
            </a:r>
            <a:r>
              <a:rPr lang="en-US" sz="2200" dirty="0" err="1"/>
              <a:t>zorgen</a:t>
            </a:r>
            <a:r>
              <a:rPr lang="en-US" sz="2200" dirty="0"/>
              <a:t> </a:t>
            </a:r>
            <a:r>
              <a:rPr lang="en-US" sz="2200" dirty="0" err="1"/>
              <a:t>voor</a:t>
            </a:r>
            <a:r>
              <a:rPr lang="en-US" sz="2200" dirty="0"/>
              <a:t> </a:t>
            </a:r>
            <a:r>
              <a:rPr lang="en-US" sz="2200" dirty="0" err="1"/>
              <a:t>gegevens</a:t>
            </a:r>
            <a:r>
              <a:rPr lang="en-US" sz="2200" dirty="0"/>
              <a:t> </a:t>
            </a:r>
            <a:r>
              <a:rPr lang="en-US" sz="2200" dirty="0" err="1"/>
              <a:t>waarmee</a:t>
            </a:r>
            <a:r>
              <a:rPr lang="en-US" sz="2200" dirty="0"/>
              <a:t> </a:t>
            </a:r>
            <a:r>
              <a:rPr lang="en-US" sz="2200" dirty="0" err="1"/>
              <a:t>gewerkt</a:t>
            </a:r>
            <a:r>
              <a:rPr lang="en-US" sz="2200" dirty="0"/>
              <a:t> </a:t>
            </a:r>
            <a:r>
              <a:rPr lang="en-US" sz="2200" dirty="0" err="1"/>
              <a:t>kan</a:t>
            </a:r>
            <a:r>
              <a:rPr lang="en-US" sz="2200" dirty="0"/>
              <a:t> </a:t>
            </a:r>
            <a:r>
              <a:rPr lang="en-US" sz="2200" dirty="0" err="1"/>
              <a:t>worden</a:t>
            </a:r>
            <a:endParaRPr lang="en-US" sz="2200" dirty="0"/>
          </a:p>
          <a:p>
            <a:pPr marL="285750" indent="-228600">
              <a:lnSpc>
                <a:spcPct val="90000"/>
              </a:lnSpc>
              <a:spcAft>
                <a:spcPts val="600"/>
              </a:spcAft>
              <a:buFont typeface="Arial" panose="020B0604020202020204" pitchFamily="34" charset="0"/>
              <a:buChar char="•"/>
            </a:pPr>
            <a:r>
              <a:rPr lang="en-US" sz="2200" dirty="0"/>
              <a:t>De </a:t>
            </a:r>
            <a:r>
              <a:rPr lang="en-US" sz="2200" dirty="0" err="1"/>
              <a:t>kwaliteit</a:t>
            </a:r>
            <a:r>
              <a:rPr lang="en-US" sz="2200" dirty="0"/>
              <a:t> van de </a:t>
            </a:r>
            <a:r>
              <a:rPr lang="en-US" sz="2200" dirty="0" err="1"/>
              <a:t>vragenlijst</a:t>
            </a:r>
            <a:r>
              <a:rPr lang="en-US" sz="2200" dirty="0"/>
              <a:t> is heel </a:t>
            </a:r>
            <a:r>
              <a:rPr lang="en-US" sz="2200" dirty="0" err="1"/>
              <a:t>belangrijk</a:t>
            </a:r>
            <a:endParaRPr lang="en-US" sz="2200" dirty="0"/>
          </a:p>
          <a:p>
            <a:pPr marL="285750" indent="-228600">
              <a:lnSpc>
                <a:spcPct val="90000"/>
              </a:lnSpc>
              <a:spcAft>
                <a:spcPts val="600"/>
              </a:spcAft>
              <a:buFont typeface="Arial" panose="020B0604020202020204" pitchFamily="34" charset="0"/>
              <a:buChar char="•"/>
            </a:pPr>
            <a:r>
              <a:rPr lang="en-US" sz="2200" dirty="0"/>
              <a:t>De </a:t>
            </a:r>
            <a:r>
              <a:rPr lang="en-US" sz="2200" dirty="0" err="1"/>
              <a:t>vragen</a:t>
            </a:r>
            <a:r>
              <a:rPr lang="en-US" sz="2200" dirty="0"/>
              <a:t> </a:t>
            </a:r>
            <a:r>
              <a:rPr lang="en-US" sz="2200" dirty="0" err="1"/>
              <a:t>bepalen</a:t>
            </a:r>
            <a:r>
              <a:rPr lang="en-US" sz="2200" dirty="0"/>
              <a:t> het </a:t>
            </a:r>
            <a:r>
              <a:rPr lang="en-US" sz="2200" dirty="0" err="1"/>
              <a:t>soort</a:t>
            </a:r>
            <a:r>
              <a:rPr lang="en-US" sz="2200" dirty="0"/>
              <a:t> </a:t>
            </a:r>
            <a:r>
              <a:rPr lang="en-US" sz="2200" dirty="0" err="1"/>
              <a:t>gegevens</a:t>
            </a:r>
            <a:r>
              <a:rPr lang="en-US" sz="2200" dirty="0"/>
              <a:t> </a:t>
            </a:r>
            <a:r>
              <a:rPr lang="en-US" sz="2200" dirty="0" err="1"/>
              <a:t>dat</a:t>
            </a:r>
            <a:r>
              <a:rPr lang="en-US" sz="2200" dirty="0"/>
              <a:t> je </a:t>
            </a:r>
            <a:r>
              <a:rPr lang="en-US" sz="2200" dirty="0" err="1"/>
              <a:t>krijgt</a:t>
            </a:r>
            <a:endParaRPr lang="en-US" sz="2200" dirty="0"/>
          </a:p>
          <a:p>
            <a:pPr marL="285750"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err="1"/>
              <a:t>Bijvoorbeeld</a:t>
            </a:r>
            <a:r>
              <a:rPr lang="en-US" sz="2200" dirty="0"/>
              <a:t>: ‘Wat </a:t>
            </a:r>
            <a:r>
              <a:rPr lang="en-US" sz="2200" dirty="0" err="1"/>
              <a:t>vond</a:t>
            </a:r>
            <a:r>
              <a:rPr lang="en-US" sz="2200" dirty="0"/>
              <a:t> je </a:t>
            </a:r>
            <a:r>
              <a:rPr lang="en-US" sz="2200" dirty="0" err="1"/>
              <a:t>leuk</a:t>
            </a:r>
            <a:r>
              <a:rPr lang="en-US" sz="2200" dirty="0"/>
              <a:t> </a:t>
            </a:r>
            <a:r>
              <a:rPr lang="en-US" sz="2200" dirty="0" err="1"/>
              <a:t>aan</a:t>
            </a:r>
            <a:r>
              <a:rPr lang="en-US" sz="2200" dirty="0"/>
              <a:t> je stage?’ of ‘Wat </a:t>
            </a:r>
            <a:r>
              <a:rPr lang="en-US" sz="2200" dirty="0" err="1"/>
              <a:t>vond</a:t>
            </a:r>
            <a:r>
              <a:rPr lang="en-US" sz="2200" dirty="0"/>
              <a:t> je van je stage?’</a:t>
            </a:r>
          </a:p>
        </p:txBody>
      </p:sp>
    </p:spTree>
    <p:extLst>
      <p:ext uri="{BB962C8B-B14F-4D97-AF65-F5344CB8AC3E}">
        <p14:creationId xmlns:p14="http://schemas.microsoft.com/office/powerpoint/2010/main" val="241346956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Props1.xml><?xml version="1.0" encoding="utf-8"?>
<ds:datastoreItem xmlns:ds="http://schemas.openxmlformats.org/officeDocument/2006/customXml" ds:itemID="{439FA73D-2AA4-4724-8E9B-DAFC3B5B8073}">
  <ds:schemaRefs>
    <ds:schemaRef ds:uri="http://schemas.microsoft.com/sharepoint/v3/contenttype/forms"/>
  </ds:schemaRefs>
</ds:datastoreItem>
</file>

<file path=customXml/itemProps2.xml><?xml version="1.0" encoding="utf-8"?>
<ds:datastoreItem xmlns:ds="http://schemas.openxmlformats.org/officeDocument/2006/customXml" ds:itemID="{B0805772-2D54-42E1-B8BD-19198B2D3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6EE74F-80DB-4FC0-8717-3E75762B3131}">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42</TotalTime>
  <Words>1120</Words>
  <Application>Microsoft Office PowerPoint</Application>
  <PresentationFormat>Breedbeeld</PresentationFormat>
  <Paragraphs>151</Paragraphs>
  <Slides>20</Slides>
  <Notes>1</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20</vt:i4>
      </vt:variant>
    </vt:vector>
  </HeadingPairs>
  <TitlesOfParts>
    <vt:vector size="28" baseType="lpstr">
      <vt:lpstr>Arial</vt:lpstr>
      <vt:lpstr>Calibri</vt:lpstr>
      <vt:lpstr>Calibri Light</vt:lpstr>
      <vt:lpstr>system-ui</vt:lpstr>
      <vt:lpstr>Wingdings</vt:lpstr>
      <vt:lpstr>Kantoorthema</vt:lpstr>
      <vt:lpstr>Kantoorthema</vt:lpstr>
      <vt:lpstr>Kantoorthema</vt:lpstr>
      <vt:lpstr>Onderzoeksmethoden 2</vt:lpstr>
      <vt:lpstr>PowerPoint-presentatie</vt:lpstr>
      <vt:lpstr>PowerPoint-presentatie</vt:lpstr>
      <vt:lpstr>Wat is onderzoek?</vt:lpstr>
      <vt:lpstr>Controleerbaarheid</vt:lpstr>
      <vt:lpstr>Wat is onderzoek?</vt:lpstr>
      <vt:lpstr>Onderzoeksmethoden</vt:lpstr>
      <vt:lpstr>Kwalitatieve onderzoeksmethode - Interview</vt:lpstr>
      <vt:lpstr>Kwantitatieve onderzoeksmethode - Enquête</vt:lpstr>
      <vt:lpstr>Wat vind je van onderstaande vragen? En waarom?</vt:lpstr>
      <vt:lpstr>Uitvoeren van de enquête</vt:lpstr>
      <vt:lpstr>Extra input: enquête </vt:lpstr>
      <vt:lpstr>Extra input: enquête </vt:lpstr>
      <vt:lpstr>Extra input: enquête </vt:lpstr>
      <vt:lpstr>Extra input: enquête </vt:lpstr>
      <vt:lpstr>TOT SLOT:  </vt:lpstr>
      <vt:lpstr>Literatuur en brongebruik</vt:lpstr>
      <vt:lpstr>Bronvermelding en APA</vt:lpstr>
      <vt:lpstr>Aan de slag!</vt:lpstr>
      <vt:lpstr>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Onderzoeksmethoden</dc:title>
  <dc:creator>Pascalle Cup</dc:creator>
  <cp:lastModifiedBy>Pascalle Cup</cp:lastModifiedBy>
  <cp:revision>1</cp:revision>
  <dcterms:created xsi:type="dcterms:W3CDTF">2022-09-16T07:44:13Z</dcterms:created>
  <dcterms:modified xsi:type="dcterms:W3CDTF">2022-09-17T20:45:42Z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